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9" r:id="rId3"/>
    <p:sldMasterId id="2147483681" r:id="rId4"/>
    <p:sldMasterId id="2147483693" r:id="rId5"/>
    <p:sldMasterId id="2147483705" r:id="rId6"/>
  </p:sldMasterIdLst>
  <p:notesMasterIdLst>
    <p:notesMasterId r:id="rId81"/>
  </p:notesMasterIdLst>
  <p:sldIdLst>
    <p:sldId id="256" r:id="rId7"/>
    <p:sldId id="285" r:id="rId8"/>
    <p:sldId id="286" r:id="rId9"/>
    <p:sldId id="287" r:id="rId10"/>
    <p:sldId id="288" r:id="rId11"/>
    <p:sldId id="259" r:id="rId12"/>
    <p:sldId id="289" r:id="rId13"/>
    <p:sldId id="290" r:id="rId14"/>
    <p:sldId id="291" r:id="rId15"/>
    <p:sldId id="293" r:id="rId16"/>
    <p:sldId id="292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59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57" r:id="rId68"/>
    <p:sldId id="346" r:id="rId69"/>
    <p:sldId id="349" r:id="rId70"/>
    <p:sldId id="350" r:id="rId71"/>
    <p:sldId id="352" r:id="rId72"/>
    <p:sldId id="353" r:id="rId73"/>
    <p:sldId id="354" r:id="rId74"/>
    <p:sldId id="355" r:id="rId75"/>
    <p:sldId id="358" r:id="rId76"/>
    <p:sldId id="281" r:id="rId77"/>
    <p:sldId id="282" r:id="rId78"/>
    <p:sldId id="283" r:id="rId79"/>
    <p:sldId id="284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Montserrat" panose="020B0604020202020204" charset="0"/>
      <p:regular r:id="rId86"/>
      <p:bold r:id="rId87"/>
      <p:italic r:id="rId88"/>
      <p:boldItalic r:id="rId89"/>
    </p:embeddedFont>
    <p:embeddedFont>
      <p:font typeface="Montserrat ExtraBold" panose="020B0604020202020204" charset="0"/>
      <p:bold r:id="rId90"/>
      <p:boldItalic r:id="rId91"/>
    </p:embeddedFont>
    <p:embeddedFont>
      <p:font typeface="Montserrat Light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66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49823-3D46-4F22-83B1-097D94380446}">
  <a:tblStyle styleId="{93249823-3D46-4F22-83B1-097D94380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6.fntdata"/><Relationship Id="rId61" Type="http://schemas.openxmlformats.org/officeDocument/2006/relationships/slide" Target="slides/slide55.xml"/><Relationship Id="rId82" Type="http://schemas.openxmlformats.org/officeDocument/2006/relationships/font" Target="fonts/font1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12.fntdata"/><Relationship Id="rId98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572DE-52E2-4084-8B33-7FD9024E50DE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447E8CE-1CA9-4FE9-A77B-4362CF1E8E08}">
      <dgm:prSet phldrT="[Texto]" custT="1"/>
      <dgm:spPr/>
      <dgm:t>
        <a:bodyPr/>
        <a:lstStyle/>
        <a:p>
          <a:r>
            <a:rPr lang="es-CO" sz="3200" dirty="0"/>
            <a:t>Aplicaciones</a:t>
          </a:r>
        </a:p>
      </dgm:t>
    </dgm:pt>
    <dgm:pt modelId="{ADCD3E5F-B785-4042-821C-1C0390D5F4D7}" type="parTrans" cxnId="{DD7B219A-4D8E-4EAB-8B0F-06DB15E046CD}">
      <dgm:prSet/>
      <dgm:spPr/>
      <dgm:t>
        <a:bodyPr/>
        <a:lstStyle/>
        <a:p>
          <a:endParaRPr lang="es-CO" sz="1000"/>
        </a:p>
      </dgm:t>
    </dgm:pt>
    <dgm:pt modelId="{C527913F-DBE7-40E8-9EE7-900961839CA2}" type="sibTrans" cxnId="{DD7B219A-4D8E-4EAB-8B0F-06DB15E046CD}">
      <dgm:prSet/>
      <dgm:spPr/>
      <dgm:t>
        <a:bodyPr/>
        <a:lstStyle/>
        <a:p>
          <a:endParaRPr lang="es-CO" sz="1000"/>
        </a:p>
      </dgm:t>
    </dgm:pt>
    <dgm:pt modelId="{190908E2-DE7C-4C67-8787-C14047C8AAA9}">
      <dgm:prSet phldrT="[Texto]" custT="1"/>
      <dgm:spPr/>
      <dgm:t>
        <a:bodyPr/>
        <a:lstStyle/>
        <a:p>
          <a:r>
            <a:rPr lang="es-CO" sz="3200" dirty="0"/>
            <a:t>SO</a:t>
          </a:r>
        </a:p>
      </dgm:t>
    </dgm:pt>
    <dgm:pt modelId="{4234B867-FC5C-41C2-9165-2B053586A37E}" type="parTrans" cxnId="{F40BE476-2B73-445F-BF35-FDBEEA1512A2}">
      <dgm:prSet/>
      <dgm:spPr/>
      <dgm:t>
        <a:bodyPr/>
        <a:lstStyle/>
        <a:p>
          <a:endParaRPr lang="es-CO" sz="1000"/>
        </a:p>
      </dgm:t>
    </dgm:pt>
    <dgm:pt modelId="{6D1F5DFF-D9A6-49E2-A85D-0621C8F5DF1C}" type="sibTrans" cxnId="{F40BE476-2B73-445F-BF35-FDBEEA1512A2}">
      <dgm:prSet/>
      <dgm:spPr/>
      <dgm:t>
        <a:bodyPr/>
        <a:lstStyle/>
        <a:p>
          <a:endParaRPr lang="es-CO" sz="1000"/>
        </a:p>
      </dgm:t>
    </dgm:pt>
    <dgm:pt modelId="{6C6246E1-7EB1-4E7C-8BBD-B6228A54AC06}">
      <dgm:prSet phldrT="[Texto]" custT="1"/>
      <dgm:spPr/>
      <dgm:t>
        <a:bodyPr/>
        <a:lstStyle/>
        <a:p>
          <a:r>
            <a:rPr lang="es-CO" sz="3200" dirty="0"/>
            <a:t>Hardware</a:t>
          </a:r>
        </a:p>
      </dgm:t>
    </dgm:pt>
    <dgm:pt modelId="{54B113F0-3A7A-43CC-B5D0-8F80604E1755}" type="parTrans" cxnId="{B22221AC-B85F-496E-A0D5-D0684496DC14}">
      <dgm:prSet/>
      <dgm:spPr/>
      <dgm:t>
        <a:bodyPr/>
        <a:lstStyle/>
        <a:p>
          <a:endParaRPr lang="es-CO" sz="1000"/>
        </a:p>
      </dgm:t>
    </dgm:pt>
    <dgm:pt modelId="{CC5C00B7-9AEA-4190-9EEB-AB641E9012A4}" type="sibTrans" cxnId="{B22221AC-B85F-496E-A0D5-D0684496DC14}">
      <dgm:prSet/>
      <dgm:spPr/>
      <dgm:t>
        <a:bodyPr/>
        <a:lstStyle/>
        <a:p>
          <a:endParaRPr lang="es-CO" sz="1000"/>
        </a:p>
      </dgm:t>
    </dgm:pt>
    <dgm:pt modelId="{7FC28E8B-2B56-4A68-905D-AF529E197860}" type="pres">
      <dgm:prSet presAssocID="{B38572DE-52E2-4084-8B33-7FD9024E50DE}" presName="diagram" presStyleCnt="0">
        <dgm:presLayoutVars>
          <dgm:dir/>
          <dgm:resizeHandles val="exact"/>
        </dgm:presLayoutVars>
      </dgm:prSet>
      <dgm:spPr/>
    </dgm:pt>
    <dgm:pt modelId="{1C4AF4B3-AFB8-4675-B80A-858D0C5A4E92}" type="pres">
      <dgm:prSet presAssocID="{5447E8CE-1CA9-4FE9-A77B-4362CF1E8E08}" presName="node" presStyleLbl="node1" presStyleIdx="0" presStyleCnt="3" custScaleX="227018">
        <dgm:presLayoutVars>
          <dgm:bulletEnabled val="1"/>
        </dgm:presLayoutVars>
      </dgm:prSet>
      <dgm:spPr/>
    </dgm:pt>
    <dgm:pt modelId="{85C70ACE-A95C-435C-A054-F0A03A57081E}" type="pres">
      <dgm:prSet presAssocID="{C527913F-DBE7-40E8-9EE7-900961839CA2}" presName="sibTrans" presStyleCnt="0"/>
      <dgm:spPr/>
    </dgm:pt>
    <dgm:pt modelId="{F890E65D-E94E-4D3E-B3EF-CC6884C110CD}" type="pres">
      <dgm:prSet presAssocID="{190908E2-DE7C-4C67-8787-C14047C8AAA9}" presName="node" presStyleLbl="node1" presStyleIdx="1" presStyleCnt="3" custScaleX="230617">
        <dgm:presLayoutVars>
          <dgm:bulletEnabled val="1"/>
        </dgm:presLayoutVars>
      </dgm:prSet>
      <dgm:spPr/>
    </dgm:pt>
    <dgm:pt modelId="{1158DE7E-D906-4B92-96C4-EF93A91DFB4F}" type="pres">
      <dgm:prSet presAssocID="{6D1F5DFF-D9A6-49E2-A85D-0621C8F5DF1C}" presName="sibTrans" presStyleCnt="0"/>
      <dgm:spPr/>
    </dgm:pt>
    <dgm:pt modelId="{1EE0A9D4-D62E-4735-BEA9-64C9C21B2379}" type="pres">
      <dgm:prSet presAssocID="{6C6246E1-7EB1-4E7C-8BBD-B6228A54AC06}" presName="node" presStyleLbl="node1" presStyleIdx="2" presStyleCnt="3" custScaleX="226797">
        <dgm:presLayoutVars>
          <dgm:bulletEnabled val="1"/>
        </dgm:presLayoutVars>
      </dgm:prSet>
      <dgm:spPr/>
    </dgm:pt>
  </dgm:ptLst>
  <dgm:cxnLst>
    <dgm:cxn modelId="{8A67620A-6565-4B58-BAFF-5ED68DE8DC9A}" type="presOf" srcId="{B38572DE-52E2-4084-8B33-7FD9024E50DE}" destId="{7FC28E8B-2B56-4A68-905D-AF529E197860}" srcOrd="0" destOrd="0" presId="urn:microsoft.com/office/officeart/2005/8/layout/default#1"/>
    <dgm:cxn modelId="{4A2CB40D-934E-43D7-91B9-1AB1E49DBA9D}" type="presOf" srcId="{190908E2-DE7C-4C67-8787-C14047C8AAA9}" destId="{F890E65D-E94E-4D3E-B3EF-CC6884C110CD}" srcOrd="0" destOrd="0" presId="urn:microsoft.com/office/officeart/2005/8/layout/default#1"/>
    <dgm:cxn modelId="{283E404F-F595-4384-94FE-8D9EE99DDB5C}" type="presOf" srcId="{5447E8CE-1CA9-4FE9-A77B-4362CF1E8E08}" destId="{1C4AF4B3-AFB8-4675-B80A-858D0C5A4E92}" srcOrd="0" destOrd="0" presId="urn:microsoft.com/office/officeart/2005/8/layout/default#1"/>
    <dgm:cxn modelId="{F40BE476-2B73-445F-BF35-FDBEEA1512A2}" srcId="{B38572DE-52E2-4084-8B33-7FD9024E50DE}" destId="{190908E2-DE7C-4C67-8787-C14047C8AAA9}" srcOrd="1" destOrd="0" parTransId="{4234B867-FC5C-41C2-9165-2B053586A37E}" sibTransId="{6D1F5DFF-D9A6-49E2-A85D-0621C8F5DF1C}"/>
    <dgm:cxn modelId="{E5623D8D-3B90-496D-94DB-73FBF0F4F42A}" type="presOf" srcId="{6C6246E1-7EB1-4E7C-8BBD-B6228A54AC06}" destId="{1EE0A9D4-D62E-4735-BEA9-64C9C21B2379}" srcOrd="0" destOrd="0" presId="urn:microsoft.com/office/officeart/2005/8/layout/default#1"/>
    <dgm:cxn modelId="{DD7B219A-4D8E-4EAB-8B0F-06DB15E046CD}" srcId="{B38572DE-52E2-4084-8B33-7FD9024E50DE}" destId="{5447E8CE-1CA9-4FE9-A77B-4362CF1E8E08}" srcOrd="0" destOrd="0" parTransId="{ADCD3E5F-B785-4042-821C-1C0390D5F4D7}" sibTransId="{C527913F-DBE7-40E8-9EE7-900961839CA2}"/>
    <dgm:cxn modelId="{B22221AC-B85F-496E-A0D5-D0684496DC14}" srcId="{B38572DE-52E2-4084-8B33-7FD9024E50DE}" destId="{6C6246E1-7EB1-4E7C-8BBD-B6228A54AC06}" srcOrd="2" destOrd="0" parTransId="{54B113F0-3A7A-43CC-B5D0-8F80604E1755}" sibTransId="{CC5C00B7-9AEA-4190-9EEB-AB641E9012A4}"/>
    <dgm:cxn modelId="{5578C51C-21BF-4B09-98A1-9CEC89A3AB19}" type="presParOf" srcId="{7FC28E8B-2B56-4A68-905D-AF529E197860}" destId="{1C4AF4B3-AFB8-4675-B80A-858D0C5A4E92}" srcOrd="0" destOrd="0" presId="urn:microsoft.com/office/officeart/2005/8/layout/default#1"/>
    <dgm:cxn modelId="{449E8072-B323-4CC0-BFD6-86B6D7C85234}" type="presParOf" srcId="{7FC28E8B-2B56-4A68-905D-AF529E197860}" destId="{85C70ACE-A95C-435C-A054-F0A03A57081E}" srcOrd="1" destOrd="0" presId="urn:microsoft.com/office/officeart/2005/8/layout/default#1"/>
    <dgm:cxn modelId="{53E9012A-72FE-4588-BE66-BB58C9A11164}" type="presParOf" srcId="{7FC28E8B-2B56-4A68-905D-AF529E197860}" destId="{F890E65D-E94E-4D3E-B3EF-CC6884C110CD}" srcOrd="2" destOrd="0" presId="urn:microsoft.com/office/officeart/2005/8/layout/default#1"/>
    <dgm:cxn modelId="{D629AC6A-F72A-45BC-BF51-211DBEE2CA58}" type="presParOf" srcId="{7FC28E8B-2B56-4A68-905D-AF529E197860}" destId="{1158DE7E-D906-4B92-96C4-EF93A91DFB4F}" srcOrd="3" destOrd="0" presId="urn:microsoft.com/office/officeart/2005/8/layout/default#1"/>
    <dgm:cxn modelId="{C12249CD-C933-4225-8709-E872E30A459D}" type="presParOf" srcId="{7FC28E8B-2B56-4A68-905D-AF529E197860}" destId="{1EE0A9D4-D62E-4735-BEA9-64C9C21B2379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15B7B29-84DB-42FB-B50C-42062D817AAE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1#2" csCatId="colorful" phldr="1"/>
      <dgm:spPr/>
    </dgm:pt>
    <dgm:pt modelId="{81E895E0-7C45-407F-8816-959BD0C45E16}">
      <dgm:prSet phldrT="[Texto]" custT="1"/>
      <dgm:spPr/>
      <dgm:t>
        <a:bodyPr/>
        <a:lstStyle/>
        <a:p>
          <a:r>
            <a:rPr lang="es-CO" sz="1000" dirty="0">
              <a:solidFill>
                <a:schemeClr val="tx1"/>
              </a:solidFill>
            </a:rPr>
            <a:t>Proceso1</a:t>
          </a:r>
        </a:p>
      </dgm:t>
    </dgm:pt>
    <dgm:pt modelId="{12744204-3936-4F6B-90F1-AB51AF7CAF63}" type="parTrans" cxnId="{77500D40-1488-4D50-B800-3F20C352F172}">
      <dgm:prSet/>
      <dgm:spPr/>
      <dgm:t>
        <a:bodyPr/>
        <a:lstStyle/>
        <a:p>
          <a:endParaRPr lang="es-CO" sz="2400">
            <a:solidFill>
              <a:schemeClr val="tx1">
                <a:lumMod val="50000"/>
              </a:schemeClr>
            </a:solidFill>
          </a:endParaRPr>
        </a:p>
      </dgm:t>
    </dgm:pt>
    <dgm:pt modelId="{A91DE06C-21F4-41C1-A0F8-9BD7B1860757}" type="sibTrans" cxnId="{77500D40-1488-4D50-B800-3F20C352F172}">
      <dgm:prSet custT="1"/>
      <dgm:spPr/>
      <dgm:t>
        <a:bodyPr/>
        <a:lstStyle/>
        <a:p>
          <a:endParaRPr lang="es-CO" sz="800">
            <a:solidFill>
              <a:schemeClr val="tx1">
                <a:lumMod val="50000"/>
              </a:schemeClr>
            </a:solidFill>
          </a:endParaRPr>
        </a:p>
      </dgm:t>
    </dgm:pt>
    <dgm:pt modelId="{F5F6659D-7525-4FA6-BF90-DFBF9D2DCB76}">
      <dgm:prSet phldrT="[Texto]" custT="1"/>
      <dgm:spPr/>
      <dgm:t>
        <a:bodyPr/>
        <a:lstStyle/>
        <a:p>
          <a:r>
            <a:rPr lang="es-CO" sz="1000" dirty="0">
              <a:solidFill>
                <a:schemeClr val="bg1"/>
              </a:solidFill>
            </a:rPr>
            <a:t>Proceso2</a:t>
          </a:r>
        </a:p>
      </dgm:t>
    </dgm:pt>
    <dgm:pt modelId="{AD0E9F2F-AD9F-446F-A0E5-9624B02990B3}" type="parTrans" cxnId="{26E54E66-ED82-4EF1-B53E-B813FE96AD5B}">
      <dgm:prSet/>
      <dgm:spPr/>
      <dgm:t>
        <a:bodyPr/>
        <a:lstStyle/>
        <a:p>
          <a:endParaRPr lang="es-CO" sz="2400">
            <a:solidFill>
              <a:schemeClr val="tx1">
                <a:lumMod val="50000"/>
              </a:schemeClr>
            </a:solidFill>
          </a:endParaRPr>
        </a:p>
      </dgm:t>
    </dgm:pt>
    <dgm:pt modelId="{0119BFC8-7AD3-44D6-98AA-059AE0AE52CA}" type="sibTrans" cxnId="{26E54E66-ED82-4EF1-B53E-B813FE96AD5B}">
      <dgm:prSet custT="1"/>
      <dgm:spPr/>
      <dgm:t>
        <a:bodyPr/>
        <a:lstStyle/>
        <a:p>
          <a:endParaRPr lang="es-CO" sz="800">
            <a:solidFill>
              <a:schemeClr val="tx1">
                <a:lumMod val="50000"/>
              </a:schemeClr>
            </a:solidFill>
          </a:endParaRPr>
        </a:p>
      </dgm:t>
    </dgm:pt>
    <dgm:pt modelId="{ADBD27F3-8D63-4CBB-A8BD-10B33E5903F7}">
      <dgm:prSet phldrT="[Texto]" custT="1"/>
      <dgm:spPr/>
      <dgm:t>
        <a:bodyPr/>
        <a:lstStyle/>
        <a:p>
          <a:r>
            <a:rPr lang="es-CO" sz="2400" dirty="0">
              <a:solidFill>
                <a:schemeClr val="tx1">
                  <a:lumMod val="50000"/>
                </a:schemeClr>
              </a:solidFill>
            </a:rPr>
            <a:t>Memoria</a:t>
          </a:r>
        </a:p>
      </dgm:t>
    </dgm:pt>
    <dgm:pt modelId="{3DE86A8C-D71F-48B3-82DE-1EB7D4AA2313}" type="parTrans" cxnId="{158CAAA6-9A08-44B3-92EC-E23B60A9949E}">
      <dgm:prSet/>
      <dgm:spPr/>
      <dgm:t>
        <a:bodyPr/>
        <a:lstStyle/>
        <a:p>
          <a:endParaRPr lang="es-CO" sz="2400">
            <a:solidFill>
              <a:schemeClr val="tx1">
                <a:lumMod val="50000"/>
              </a:schemeClr>
            </a:solidFill>
          </a:endParaRPr>
        </a:p>
      </dgm:t>
    </dgm:pt>
    <dgm:pt modelId="{91B90FDF-D834-479F-9758-6971F97306FE}" type="sibTrans" cxnId="{158CAAA6-9A08-44B3-92EC-E23B60A9949E}">
      <dgm:prSet/>
      <dgm:spPr/>
      <dgm:t>
        <a:bodyPr/>
        <a:lstStyle/>
        <a:p>
          <a:endParaRPr lang="es-CO" sz="2400">
            <a:solidFill>
              <a:schemeClr val="tx1">
                <a:lumMod val="50000"/>
              </a:schemeClr>
            </a:solidFill>
          </a:endParaRPr>
        </a:p>
      </dgm:t>
    </dgm:pt>
    <dgm:pt modelId="{7F0C94E7-F5A1-4A98-A423-ADB2A75A046A}">
      <dgm:prSet phldrT="[Texto]" custT="1"/>
      <dgm:spPr/>
      <dgm:t>
        <a:bodyPr/>
        <a:lstStyle/>
        <a:p>
          <a:r>
            <a:rPr lang="es-CO" sz="1000" dirty="0">
              <a:solidFill>
                <a:schemeClr val="bg1"/>
              </a:solidFill>
            </a:rPr>
            <a:t>Proceso3</a:t>
          </a:r>
        </a:p>
      </dgm:t>
    </dgm:pt>
    <dgm:pt modelId="{B9F4133C-39AD-48AC-A659-17B269AEE870}" type="parTrans" cxnId="{C64FBC95-A167-4DA7-98AB-EED6CC0D66D2}">
      <dgm:prSet/>
      <dgm:spPr/>
      <dgm:t>
        <a:bodyPr/>
        <a:lstStyle/>
        <a:p>
          <a:endParaRPr lang="es-CO" sz="2400">
            <a:solidFill>
              <a:schemeClr val="tx1">
                <a:lumMod val="50000"/>
              </a:schemeClr>
            </a:solidFill>
          </a:endParaRPr>
        </a:p>
      </dgm:t>
    </dgm:pt>
    <dgm:pt modelId="{E3E1FF39-89D7-4AC7-862E-921F233E0A35}" type="sibTrans" cxnId="{C64FBC95-A167-4DA7-98AB-EED6CC0D66D2}">
      <dgm:prSet custT="1"/>
      <dgm:spPr/>
      <dgm:t>
        <a:bodyPr/>
        <a:lstStyle/>
        <a:p>
          <a:endParaRPr lang="es-CO" sz="800">
            <a:solidFill>
              <a:schemeClr val="tx1">
                <a:lumMod val="50000"/>
              </a:schemeClr>
            </a:solidFill>
          </a:endParaRPr>
        </a:p>
      </dgm:t>
    </dgm:pt>
    <dgm:pt modelId="{D1903F45-2575-4BDD-8C9D-851EABF22155}" type="pres">
      <dgm:prSet presAssocID="{015B7B29-84DB-42FB-B50C-42062D817AAE}" presName="Name0" presStyleCnt="0">
        <dgm:presLayoutVars>
          <dgm:dir/>
          <dgm:resizeHandles val="exact"/>
        </dgm:presLayoutVars>
      </dgm:prSet>
      <dgm:spPr/>
    </dgm:pt>
    <dgm:pt modelId="{16C48F49-399D-41E4-8EE1-7ED7FD4461FC}" type="pres">
      <dgm:prSet presAssocID="{015B7B29-84DB-42FB-B50C-42062D817AAE}" presName="vNodes" presStyleCnt="0"/>
      <dgm:spPr/>
    </dgm:pt>
    <dgm:pt modelId="{F5B4DD41-D74F-4518-A095-37848A87797E}" type="pres">
      <dgm:prSet presAssocID="{81E895E0-7C45-407F-8816-959BD0C45E16}" presName="node" presStyleLbl="node1" presStyleIdx="0" presStyleCnt="4" custScaleX="215053" custScaleY="228430">
        <dgm:presLayoutVars>
          <dgm:bulletEnabled val="1"/>
        </dgm:presLayoutVars>
      </dgm:prSet>
      <dgm:spPr/>
    </dgm:pt>
    <dgm:pt modelId="{76BFA9DE-9D6A-4E6C-A0BA-877BF3A9F677}" type="pres">
      <dgm:prSet presAssocID="{A91DE06C-21F4-41C1-A0F8-9BD7B1860757}" presName="spacerT" presStyleCnt="0"/>
      <dgm:spPr/>
    </dgm:pt>
    <dgm:pt modelId="{44B1983D-F234-409B-AFFF-3236C912A199}" type="pres">
      <dgm:prSet presAssocID="{A91DE06C-21F4-41C1-A0F8-9BD7B1860757}" presName="sibTrans" presStyleLbl="sibTrans2D1" presStyleIdx="0" presStyleCnt="3"/>
      <dgm:spPr/>
    </dgm:pt>
    <dgm:pt modelId="{CC4B4141-F222-485F-A44D-73CC484ADED6}" type="pres">
      <dgm:prSet presAssocID="{A91DE06C-21F4-41C1-A0F8-9BD7B1860757}" presName="spacerB" presStyleCnt="0"/>
      <dgm:spPr/>
    </dgm:pt>
    <dgm:pt modelId="{346B96A4-99A2-435B-AC84-48873D04AEB5}" type="pres">
      <dgm:prSet presAssocID="{F5F6659D-7525-4FA6-BF90-DFBF9D2DCB76}" presName="node" presStyleLbl="node1" presStyleIdx="1" presStyleCnt="4" custScaleX="238253" custScaleY="230638">
        <dgm:presLayoutVars>
          <dgm:bulletEnabled val="1"/>
        </dgm:presLayoutVars>
      </dgm:prSet>
      <dgm:spPr/>
    </dgm:pt>
    <dgm:pt modelId="{C754AE04-87F4-4BE7-9E06-6FE5E31E7D4C}" type="pres">
      <dgm:prSet presAssocID="{0119BFC8-7AD3-44D6-98AA-059AE0AE52CA}" presName="spacerT" presStyleCnt="0"/>
      <dgm:spPr/>
    </dgm:pt>
    <dgm:pt modelId="{52FB504C-9B0C-4213-9D5C-A05B931F6076}" type="pres">
      <dgm:prSet presAssocID="{0119BFC8-7AD3-44D6-98AA-059AE0AE52CA}" presName="sibTrans" presStyleLbl="sibTrans2D1" presStyleIdx="1" presStyleCnt="3"/>
      <dgm:spPr/>
    </dgm:pt>
    <dgm:pt modelId="{65BA0FF5-5585-4AD1-BAB5-B75062F55B19}" type="pres">
      <dgm:prSet presAssocID="{0119BFC8-7AD3-44D6-98AA-059AE0AE52CA}" presName="spacerB" presStyleCnt="0"/>
      <dgm:spPr/>
    </dgm:pt>
    <dgm:pt modelId="{5F678335-8528-479E-8DD4-0EEC13B44226}" type="pres">
      <dgm:prSet presAssocID="{7F0C94E7-F5A1-4A98-A423-ADB2A75A046A}" presName="node" presStyleLbl="node1" presStyleIdx="2" presStyleCnt="4" custScaleX="275146" custScaleY="246024">
        <dgm:presLayoutVars>
          <dgm:bulletEnabled val="1"/>
        </dgm:presLayoutVars>
      </dgm:prSet>
      <dgm:spPr/>
    </dgm:pt>
    <dgm:pt modelId="{00DAD49E-3F15-4D4D-BC7E-94204557393E}" type="pres">
      <dgm:prSet presAssocID="{015B7B29-84DB-42FB-B50C-42062D817AAE}" presName="sibTransLast" presStyleLbl="sibTrans2D1" presStyleIdx="2" presStyleCnt="3"/>
      <dgm:spPr/>
    </dgm:pt>
    <dgm:pt modelId="{D1011400-818F-46C0-9614-1A9358F62184}" type="pres">
      <dgm:prSet presAssocID="{015B7B29-84DB-42FB-B50C-42062D817AAE}" presName="connectorText" presStyleLbl="sibTrans2D1" presStyleIdx="2" presStyleCnt="3"/>
      <dgm:spPr/>
    </dgm:pt>
    <dgm:pt modelId="{26650EF1-FB8B-490F-83A2-BCD54E397DE0}" type="pres">
      <dgm:prSet presAssocID="{015B7B29-84DB-42FB-B50C-42062D817AAE}" presName="lastNode" presStyleLbl="node1" presStyleIdx="3" presStyleCnt="4" custScaleX="241707" custScaleY="177947">
        <dgm:presLayoutVars>
          <dgm:bulletEnabled val="1"/>
        </dgm:presLayoutVars>
      </dgm:prSet>
      <dgm:spPr/>
    </dgm:pt>
  </dgm:ptLst>
  <dgm:cxnLst>
    <dgm:cxn modelId="{9E025819-06DE-48ED-8DC1-041F3D9177A6}" type="presOf" srcId="{E3E1FF39-89D7-4AC7-862E-921F233E0A35}" destId="{D1011400-818F-46C0-9614-1A9358F62184}" srcOrd="1" destOrd="0" presId="urn:microsoft.com/office/officeart/2005/8/layout/equation2"/>
    <dgm:cxn modelId="{79B9702E-4AFA-4292-9F44-F35057046158}" type="presOf" srcId="{F5F6659D-7525-4FA6-BF90-DFBF9D2DCB76}" destId="{346B96A4-99A2-435B-AC84-48873D04AEB5}" srcOrd="0" destOrd="0" presId="urn:microsoft.com/office/officeart/2005/8/layout/equation2"/>
    <dgm:cxn modelId="{0B51842F-84BF-4C9C-8A5A-607450DC0592}" type="presOf" srcId="{E3E1FF39-89D7-4AC7-862E-921F233E0A35}" destId="{00DAD49E-3F15-4D4D-BC7E-94204557393E}" srcOrd="0" destOrd="0" presId="urn:microsoft.com/office/officeart/2005/8/layout/equation2"/>
    <dgm:cxn modelId="{18468538-178A-405B-B7F9-990AFAEB1E79}" type="presOf" srcId="{7F0C94E7-F5A1-4A98-A423-ADB2A75A046A}" destId="{5F678335-8528-479E-8DD4-0EEC13B44226}" srcOrd="0" destOrd="0" presId="urn:microsoft.com/office/officeart/2005/8/layout/equation2"/>
    <dgm:cxn modelId="{4282923E-2FA5-4C75-8D2A-C3768F115620}" type="presOf" srcId="{015B7B29-84DB-42FB-B50C-42062D817AAE}" destId="{D1903F45-2575-4BDD-8C9D-851EABF22155}" srcOrd="0" destOrd="0" presId="urn:microsoft.com/office/officeart/2005/8/layout/equation2"/>
    <dgm:cxn modelId="{77500D40-1488-4D50-B800-3F20C352F172}" srcId="{015B7B29-84DB-42FB-B50C-42062D817AAE}" destId="{81E895E0-7C45-407F-8816-959BD0C45E16}" srcOrd="0" destOrd="0" parTransId="{12744204-3936-4F6B-90F1-AB51AF7CAF63}" sibTransId="{A91DE06C-21F4-41C1-A0F8-9BD7B1860757}"/>
    <dgm:cxn modelId="{560BE95E-0A51-4492-BE91-A89EB638B79B}" type="presOf" srcId="{0119BFC8-7AD3-44D6-98AA-059AE0AE52CA}" destId="{52FB504C-9B0C-4213-9D5C-A05B931F6076}" srcOrd="0" destOrd="0" presId="urn:microsoft.com/office/officeart/2005/8/layout/equation2"/>
    <dgm:cxn modelId="{26E54E66-ED82-4EF1-B53E-B813FE96AD5B}" srcId="{015B7B29-84DB-42FB-B50C-42062D817AAE}" destId="{F5F6659D-7525-4FA6-BF90-DFBF9D2DCB76}" srcOrd="1" destOrd="0" parTransId="{AD0E9F2F-AD9F-446F-A0E5-9624B02990B3}" sibTransId="{0119BFC8-7AD3-44D6-98AA-059AE0AE52CA}"/>
    <dgm:cxn modelId="{6C97C987-68BE-468F-BE7B-9065D0A96EB9}" type="presOf" srcId="{81E895E0-7C45-407F-8816-959BD0C45E16}" destId="{F5B4DD41-D74F-4518-A095-37848A87797E}" srcOrd="0" destOrd="0" presId="urn:microsoft.com/office/officeart/2005/8/layout/equation2"/>
    <dgm:cxn modelId="{BB439193-9E71-439C-9A0D-10A991FF5A15}" type="presOf" srcId="{A91DE06C-21F4-41C1-A0F8-9BD7B1860757}" destId="{44B1983D-F234-409B-AFFF-3236C912A199}" srcOrd="0" destOrd="0" presId="urn:microsoft.com/office/officeart/2005/8/layout/equation2"/>
    <dgm:cxn modelId="{C64FBC95-A167-4DA7-98AB-EED6CC0D66D2}" srcId="{015B7B29-84DB-42FB-B50C-42062D817AAE}" destId="{7F0C94E7-F5A1-4A98-A423-ADB2A75A046A}" srcOrd="2" destOrd="0" parTransId="{B9F4133C-39AD-48AC-A659-17B269AEE870}" sibTransId="{E3E1FF39-89D7-4AC7-862E-921F233E0A35}"/>
    <dgm:cxn modelId="{158CAAA6-9A08-44B3-92EC-E23B60A9949E}" srcId="{015B7B29-84DB-42FB-B50C-42062D817AAE}" destId="{ADBD27F3-8D63-4CBB-A8BD-10B33E5903F7}" srcOrd="3" destOrd="0" parTransId="{3DE86A8C-D71F-48B3-82DE-1EB7D4AA2313}" sibTransId="{91B90FDF-D834-479F-9758-6971F97306FE}"/>
    <dgm:cxn modelId="{B399D5BE-1F84-44E4-B310-9CEB958C1104}" type="presOf" srcId="{ADBD27F3-8D63-4CBB-A8BD-10B33E5903F7}" destId="{26650EF1-FB8B-490F-83A2-BCD54E397DE0}" srcOrd="0" destOrd="0" presId="urn:microsoft.com/office/officeart/2005/8/layout/equation2"/>
    <dgm:cxn modelId="{E3A58BD1-2B25-4CD7-A28C-69F7E1B900BC}" type="presParOf" srcId="{D1903F45-2575-4BDD-8C9D-851EABF22155}" destId="{16C48F49-399D-41E4-8EE1-7ED7FD4461FC}" srcOrd="0" destOrd="0" presId="urn:microsoft.com/office/officeart/2005/8/layout/equation2"/>
    <dgm:cxn modelId="{5AF9BEC7-82D8-41B9-AD17-E9F6C38F3A4D}" type="presParOf" srcId="{16C48F49-399D-41E4-8EE1-7ED7FD4461FC}" destId="{F5B4DD41-D74F-4518-A095-37848A87797E}" srcOrd="0" destOrd="0" presId="urn:microsoft.com/office/officeart/2005/8/layout/equation2"/>
    <dgm:cxn modelId="{25375C8A-5E02-4E52-B768-378D625565A6}" type="presParOf" srcId="{16C48F49-399D-41E4-8EE1-7ED7FD4461FC}" destId="{76BFA9DE-9D6A-4E6C-A0BA-877BF3A9F677}" srcOrd="1" destOrd="0" presId="urn:microsoft.com/office/officeart/2005/8/layout/equation2"/>
    <dgm:cxn modelId="{BD327B1E-879A-4171-8FBF-8A6012D090BB}" type="presParOf" srcId="{16C48F49-399D-41E4-8EE1-7ED7FD4461FC}" destId="{44B1983D-F234-409B-AFFF-3236C912A199}" srcOrd="2" destOrd="0" presId="urn:microsoft.com/office/officeart/2005/8/layout/equation2"/>
    <dgm:cxn modelId="{1CB45E4C-7CF3-4940-AD3C-C3816DAD6D8A}" type="presParOf" srcId="{16C48F49-399D-41E4-8EE1-7ED7FD4461FC}" destId="{CC4B4141-F222-485F-A44D-73CC484ADED6}" srcOrd="3" destOrd="0" presId="urn:microsoft.com/office/officeart/2005/8/layout/equation2"/>
    <dgm:cxn modelId="{EF3B1439-7B5E-4AE3-8A73-F4F1A9D1C071}" type="presParOf" srcId="{16C48F49-399D-41E4-8EE1-7ED7FD4461FC}" destId="{346B96A4-99A2-435B-AC84-48873D04AEB5}" srcOrd="4" destOrd="0" presId="urn:microsoft.com/office/officeart/2005/8/layout/equation2"/>
    <dgm:cxn modelId="{635A2D1A-A486-4EA1-9D34-10D6CAA734BF}" type="presParOf" srcId="{16C48F49-399D-41E4-8EE1-7ED7FD4461FC}" destId="{C754AE04-87F4-4BE7-9E06-6FE5E31E7D4C}" srcOrd="5" destOrd="0" presId="urn:microsoft.com/office/officeart/2005/8/layout/equation2"/>
    <dgm:cxn modelId="{54D90CAD-B349-4B58-8FCA-148BBF5A838C}" type="presParOf" srcId="{16C48F49-399D-41E4-8EE1-7ED7FD4461FC}" destId="{52FB504C-9B0C-4213-9D5C-A05B931F6076}" srcOrd="6" destOrd="0" presId="urn:microsoft.com/office/officeart/2005/8/layout/equation2"/>
    <dgm:cxn modelId="{E52E834F-5F0D-47E7-80D1-515ED5352479}" type="presParOf" srcId="{16C48F49-399D-41E4-8EE1-7ED7FD4461FC}" destId="{65BA0FF5-5585-4AD1-BAB5-B75062F55B19}" srcOrd="7" destOrd="0" presId="urn:microsoft.com/office/officeart/2005/8/layout/equation2"/>
    <dgm:cxn modelId="{C80B8C7E-0874-492F-9BB4-0C984DB89B86}" type="presParOf" srcId="{16C48F49-399D-41E4-8EE1-7ED7FD4461FC}" destId="{5F678335-8528-479E-8DD4-0EEC13B44226}" srcOrd="8" destOrd="0" presId="urn:microsoft.com/office/officeart/2005/8/layout/equation2"/>
    <dgm:cxn modelId="{B4D07053-2536-474C-9068-946AFDA44143}" type="presParOf" srcId="{D1903F45-2575-4BDD-8C9D-851EABF22155}" destId="{00DAD49E-3F15-4D4D-BC7E-94204557393E}" srcOrd="1" destOrd="0" presId="urn:microsoft.com/office/officeart/2005/8/layout/equation2"/>
    <dgm:cxn modelId="{5E714720-CD2E-4E5F-8266-AA97CEF80245}" type="presParOf" srcId="{00DAD49E-3F15-4D4D-BC7E-94204557393E}" destId="{D1011400-818F-46C0-9614-1A9358F62184}" srcOrd="0" destOrd="0" presId="urn:microsoft.com/office/officeart/2005/8/layout/equation2"/>
    <dgm:cxn modelId="{8C2A36C4-01F0-4BDF-B93B-1B2A449EA6DB}" type="presParOf" srcId="{D1903F45-2575-4BDD-8C9D-851EABF22155}" destId="{26650EF1-FB8B-490F-83A2-BCD54E397DE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90B7B21-8D74-473C-AB8F-4392E50025D4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4F61C61-8E83-4FE4-96D6-47D16EE2C3E5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Proceso1</a:t>
          </a:r>
        </a:p>
      </dgm:t>
    </dgm:pt>
    <dgm:pt modelId="{9C8C4D7B-38CF-492B-A62D-D4F883F2DB34}" type="parTrans" cxnId="{34C4B6CA-EA8B-41E8-ACB4-505364B9AC22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9E440BCB-E2CA-4793-98C6-3DCB93E82E7C}" type="sibTrans" cxnId="{34C4B6CA-EA8B-41E8-ACB4-505364B9AC22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344C046E-3C02-4E36-8C50-D274DB792937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Proceso3</a:t>
          </a:r>
        </a:p>
      </dgm:t>
    </dgm:pt>
    <dgm:pt modelId="{DCE71BB9-0CAF-4A41-BEF3-63F848A76BB5}" type="parTrans" cxnId="{77E08F73-D3D3-47DA-BBBA-6D65E567B5B0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A1609D0D-E015-4F52-9559-71BBDA2344FA}" type="sibTrans" cxnId="{77E08F73-D3D3-47DA-BBBA-6D65E567B5B0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A4FFAD51-0737-4152-8F93-FFD86A32D0B4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Proceso2</a:t>
          </a:r>
        </a:p>
      </dgm:t>
    </dgm:pt>
    <dgm:pt modelId="{C2782773-643F-453E-978F-88185E129EC5}" type="sibTrans" cxnId="{62F2F75D-2797-4792-85BE-AFB9F1214038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78AADACF-4CC2-44B0-A67D-683085E1B081}" type="parTrans" cxnId="{62F2F75D-2797-4792-85BE-AFB9F1214038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6239FED1-2C16-4389-A01B-7F4B76228E9C}" type="pres">
      <dgm:prSet presAssocID="{690B7B21-8D74-473C-AB8F-4392E50025D4}" presName="Name0" presStyleCnt="0">
        <dgm:presLayoutVars>
          <dgm:chMax val="7"/>
          <dgm:dir/>
          <dgm:animOne val="branch"/>
        </dgm:presLayoutVars>
      </dgm:prSet>
      <dgm:spPr/>
    </dgm:pt>
    <dgm:pt modelId="{CFA35535-E2F7-4267-A46D-2C7F8156283B}" type="pres">
      <dgm:prSet presAssocID="{34F61C61-8E83-4FE4-96D6-47D16EE2C3E5}" presName="parTx1" presStyleLbl="node1" presStyleIdx="0" presStyleCnt="3"/>
      <dgm:spPr/>
    </dgm:pt>
    <dgm:pt modelId="{9116FB3B-5F10-42C9-A3F8-E5521924C3AE}" type="pres">
      <dgm:prSet presAssocID="{A4FFAD51-0737-4152-8F93-FFD86A32D0B4}" presName="parTx2" presStyleLbl="node1" presStyleIdx="1" presStyleCnt="3"/>
      <dgm:spPr/>
    </dgm:pt>
    <dgm:pt modelId="{AD9D61F7-B3C1-40E8-AB8D-2046D24A4444}" type="pres">
      <dgm:prSet presAssocID="{344C046E-3C02-4E36-8C50-D274DB792937}" presName="parTx3" presStyleLbl="node1" presStyleIdx="2" presStyleCnt="3"/>
      <dgm:spPr/>
    </dgm:pt>
  </dgm:ptLst>
  <dgm:cxnLst>
    <dgm:cxn modelId="{5A95C608-C0D1-4F87-B83A-556AF584AB6E}" type="presOf" srcId="{344C046E-3C02-4E36-8C50-D274DB792937}" destId="{AD9D61F7-B3C1-40E8-AB8D-2046D24A4444}" srcOrd="0" destOrd="0" presId="urn:microsoft.com/office/officeart/2009/3/layout/SubStepProcess"/>
    <dgm:cxn modelId="{62F2F75D-2797-4792-85BE-AFB9F1214038}" srcId="{690B7B21-8D74-473C-AB8F-4392E50025D4}" destId="{A4FFAD51-0737-4152-8F93-FFD86A32D0B4}" srcOrd="1" destOrd="0" parTransId="{78AADACF-4CC2-44B0-A67D-683085E1B081}" sibTransId="{C2782773-643F-453E-978F-88185E129EC5}"/>
    <dgm:cxn modelId="{60D01C4E-4741-4664-A388-22503AFB7EDE}" type="presOf" srcId="{34F61C61-8E83-4FE4-96D6-47D16EE2C3E5}" destId="{CFA35535-E2F7-4267-A46D-2C7F8156283B}" srcOrd="0" destOrd="0" presId="urn:microsoft.com/office/officeart/2009/3/layout/SubStepProcess"/>
    <dgm:cxn modelId="{77E08F73-D3D3-47DA-BBBA-6D65E567B5B0}" srcId="{690B7B21-8D74-473C-AB8F-4392E50025D4}" destId="{344C046E-3C02-4E36-8C50-D274DB792937}" srcOrd="2" destOrd="0" parTransId="{DCE71BB9-0CAF-4A41-BEF3-63F848A76BB5}" sibTransId="{A1609D0D-E015-4F52-9559-71BBDA2344FA}"/>
    <dgm:cxn modelId="{34C4B6CA-EA8B-41E8-ACB4-505364B9AC22}" srcId="{690B7B21-8D74-473C-AB8F-4392E50025D4}" destId="{34F61C61-8E83-4FE4-96D6-47D16EE2C3E5}" srcOrd="0" destOrd="0" parTransId="{9C8C4D7B-38CF-492B-A62D-D4F883F2DB34}" sibTransId="{9E440BCB-E2CA-4793-98C6-3DCB93E82E7C}"/>
    <dgm:cxn modelId="{452328F7-D279-4EFE-B61C-4F9EB4F73C11}" type="presOf" srcId="{A4FFAD51-0737-4152-8F93-FFD86A32D0B4}" destId="{9116FB3B-5F10-42C9-A3F8-E5521924C3AE}" srcOrd="0" destOrd="0" presId="urn:microsoft.com/office/officeart/2009/3/layout/SubStepProcess"/>
    <dgm:cxn modelId="{EDFBF8FF-DA04-4547-882D-3554E1109144}" type="presOf" srcId="{690B7B21-8D74-473C-AB8F-4392E50025D4}" destId="{6239FED1-2C16-4389-A01B-7F4B76228E9C}" srcOrd="0" destOrd="0" presId="urn:microsoft.com/office/officeart/2009/3/layout/SubStepProcess"/>
    <dgm:cxn modelId="{F9DA89F8-2FF5-4263-9183-AC3A6DC9D760}" type="presParOf" srcId="{6239FED1-2C16-4389-A01B-7F4B76228E9C}" destId="{CFA35535-E2F7-4267-A46D-2C7F8156283B}" srcOrd="0" destOrd="0" presId="urn:microsoft.com/office/officeart/2009/3/layout/SubStepProcess"/>
    <dgm:cxn modelId="{E2732217-914E-468C-894D-DA3DDA4655C1}" type="presParOf" srcId="{6239FED1-2C16-4389-A01B-7F4B76228E9C}" destId="{9116FB3B-5F10-42C9-A3F8-E5521924C3AE}" srcOrd="1" destOrd="0" presId="urn:microsoft.com/office/officeart/2009/3/layout/SubStepProcess"/>
    <dgm:cxn modelId="{A7005E35-390E-4FAF-8D93-412DA95B9E96}" type="presParOf" srcId="{6239FED1-2C16-4389-A01B-7F4B76228E9C}" destId="{AD9D61F7-B3C1-40E8-AB8D-2046D24A4444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0B7B21-8D74-473C-AB8F-4392E50025D4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4F61C61-8E83-4FE4-96D6-47D16EE2C3E5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Resultado1</a:t>
          </a:r>
        </a:p>
      </dgm:t>
    </dgm:pt>
    <dgm:pt modelId="{9C8C4D7B-38CF-492B-A62D-D4F883F2DB34}" type="parTrans" cxnId="{34C4B6CA-EA8B-41E8-ACB4-505364B9AC22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9E440BCB-E2CA-4793-98C6-3DCB93E82E7C}" type="sibTrans" cxnId="{34C4B6CA-EA8B-41E8-ACB4-505364B9AC22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344C046E-3C02-4E36-8C50-D274DB792937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Resultado3</a:t>
          </a:r>
        </a:p>
      </dgm:t>
    </dgm:pt>
    <dgm:pt modelId="{DCE71BB9-0CAF-4A41-BEF3-63F848A76BB5}" type="parTrans" cxnId="{77E08F73-D3D3-47DA-BBBA-6D65E567B5B0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A1609D0D-E015-4F52-9559-71BBDA2344FA}" type="sibTrans" cxnId="{77E08F73-D3D3-47DA-BBBA-6D65E567B5B0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A4FFAD51-0737-4152-8F93-FFD86A32D0B4}">
      <dgm:prSet phldrT="[Texto]"/>
      <dgm:spPr/>
      <dgm:t>
        <a:bodyPr/>
        <a:lstStyle/>
        <a:p>
          <a:r>
            <a:rPr lang="es-CO" dirty="0">
              <a:solidFill>
                <a:schemeClr val="tx2">
                  <a:lumMod val="10000"/>
                </a:schemeClr>
              </a:solidFill>
            </a:rPr>
            <a:t>Resultado2</a:t>
          </a:r>
        </a:p>
      </dgm:t>
    </dgm:pt>
    <dgm:pt modelId="{C2782773-643F-453E-978F-88185E129EC5}" type="sibTrans" cxnId="{62F2F75D-2797-4792-85BE-AFB9F1214038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78AADACF-4CC2-44B0-A67D-683085E1B081}" type="parTrans" cxnId="{62F2F75D-2797-4792-85BE-AFB9F1214038}">
      <dgm:prSet/>
      <dgm:spPr/>
      <dgm:t>
        <a:bodyPr/>
        <a:lstStyle/>
        <a:p>
          <a:endParaRPr lang="es-CO">
            <a:solidFill>
              <a:schemeClr val="tx2">
                <a:lumMod val="10000"/>
              </a:schemeClr>
            </a:solidFill>
          </a:endParaRPr>
        </a:p>
      </dgm:t>
    </dgm:pt>
    <dgm:pt modelId="{6239FED1-2C16-4389-A01B-7F4B76228E9C}" type="pres">
      <dgm:prSet presAssocID="{690B7B21-8D74-473C-AB8F-4392E50025D4}" presName="Name0" presStyleCnt="0">
        <dgm:presLayoutVars>
          <dgm:chMax val="7"/>
          <dgm:dir/>
          <dgm:animOne val="branch"/>
        </dgm:presLayoutVars>
      </dgm:prSet>
      <dgm:spPr/>
    </dgm:pt>
    <dgm:pt modelId="{CFA35535-E2F7-4267-A46D-2C7F8156283B}" type="pres">
      <dgm:prSet presAssocID="{34F61C61-8E83-4FE4-96D6-47D16EE2C3E5}" presName="parTx1" presStyleLbl="node1" presStyleIdx="0" presStyleCnt="3"/>
      <dgm:spPr/>
    </dgm:pt>
    <dgm:pt modelId="{9116FB3B-5F10-42C9-A3F8-E5521924C3AE}" type="pres">
      <dgm:prSet presAssocID="{A4FFAD51-0737-4152-8F93-FFD86A32D0B4}" presName="parTx2" presStyleLbl="node1" presStyleIdx="1" presStyleCnt="3"/>
      <dgm:spPr/>
    </dgm:pt>
    <dgm:pt modelId="{AD9D61F7-B3C1-40E8-AB8D-2046D24A4444}" type="pres">
      <dgm:prSet presAssocID="{344C046E-3C02-4E36-8C50-D274DB792937}" presName="parTx3" presStyleLbl="node1" presStyleIdx="2" presStyleCnt="3"/>
      <dgm:spPr/>
    </dgm:pt>
  </dgm:ptLst>
  <dgm:cxnLst>
    <dgm:cxn modelId="{A16BFA20-5BAB-41EF-9DBA-94659A8A2E48}" type="presOf" srcId="{690B7B21-8D74-473C-AB8F-4392E50025D4}" destId="{6239FED1-2C16-4389-A01B-7F4B76228E9C}" srcOrd="0" destOrd="0" presId="urn:microsoft.com/office/officeart/2009/3/layout/SubStepProcess"/>
    <dgm:cxn modelId="{4C70AC39-BFD1-46B0-A73F-089389E12DD3}" type="presOf" srcId="{A4FFAD51-0737-4152-8F93-FFD86A32D0B4}" destId="{9116FB3B-5F10-42C9-A3F8-E5521924C3AE}" srcOrd="0" destOrd="0" presId="urn:microsoft.com/office/officeart/2009/3/layout/SubStepProcess"/>
    <dgm:cxn modelId="{62F2F75D-2797-4792-85BE-AFB9F1214038}" srcId="{690B7B21-8D74-473C-AB8F-4392E50025D4}" destId="{A4FFAD51-0737-4152-8F93-FFD86A32D0B4}" srcOrd="1" destOrd="0" parTransId="{78AADACF-4CC2-44B0-A67D-683085E1B081}" sibTransId="{C2782773-643F-453E-978F-88185E129EC5}"/>
    <dgm:cxn modelId="{77E08F73-D3D3-47DA-BBBA-6D65E567B5B0}" srcId="{690B7B21-8D74-473C-AB8F-4392E50025D4}" destId="{344C046E-3C02-4E36-8C50-D274DB792937}" srcOrd="2" destOrd="0" parTransId="{DCE71BB9-0CAF-4A41-BEF3-63F848A76BB5}" sibTransId="{A1609D0D-E015-4F52-9559-71BBDA2344FA}"/>
    <dgm:cxn modelId="{23071055-C7D9-4B65-9226-F177E9E67E9B}" type="presOf" srcId="{344C046E-3C02-4E36-8C50-D274DB792937}" destId="{AD9D61F7-B3C1-40E8-AB8D-2046D24A4444}" srcOrd="0" destOrd="0" presId="urn:microsoft.com/office/officeart/2009/3/layout/SubStepProcess"/>
    <dgm:cxn modelId="{A1810657-74D7-4316-87F7-6C42D16FBF44}" type="presOf" srcId="{34F61C61-8E83-4FE4-96D6-47D16EE2C3E5}" destId="{CFA35535-E2F7-4267-A46D-2C7F8156283B}" srcOrd="0" destOrd="0" presId="urn:microsoft.com/office/officeart/2009/3/layout/SubStepProcess"/>
    <dgm:cxn modelId="{34C4B6CA-EA8B-41E8-ACB4-505364B9AC22}" srcId="{690B7B21-8D74-473C-AB8F-4392E50025D4}" destId="{34F61C61-8E83-4FE4-96D6-47D16EE2C3E5}" srcOrd="0" destOrd="0" parTransId="{9C8C4D7B-38CF-492B-A62D-D4F883F2DB34}" sibTransId="{9E440BCB-E2CA-4793-98C6-3DCB93E82E7C}"/>
    <dgm:cxn modelId="{4F36A8B3-2F29-4D19-9497-FA76128CB137}" type="presParOf" srcId="{6239FED1-2C16-4389-A01B-7F4B76228E9C}" destId="{CFA35535-E2F7-4267-A46D-2C7F8156283B}" srcOrd="0" destOrd="0" presId="urn:microsoft.com/office/officeart/2009/3/layout/SubStepProcess"/>
    <dgm:cxn modelId="{89399679-7488-4D97-87F2-3DE677B91849}" type="presParOf" srcId="{6239FED1-2C16-4389-A01B-7F4B76228E9C}" destId="{9116FB3B-5F10-42C9-A3F8-E5521924C3AE}" srcOrd="1" destOrd="0" presId="urn:microsoft.com/office/officeart/2009/3/layout/SubStepProcess"/>
    <dgm:cxn modelId="{27529FF3-730C-44C7-B271-867E6F0BE6A4}" type="presParOf" srcId="{6239FED1-2C16-4389-A01B-7F4B76228E9C}" destId="{AD9D61F7-B3C1-40E8-AB8D-2046D24A4444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8572DE-52E2-4084-8B33-7FD9024E50DE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447E8CE-1CA9-4FE9-A77B-4362CF1E8E08}">
      <dgm:prSet phldrT="[Texto]" custT="1"/>
      <dgm:spPr/>
      <dgm:t>
        <a:bodyPr/>
        <a:lstStyle/>
        <a:p>
          <a:r>
            <a:rPr lang="es-CO" sz="1800" dirty="0"/>
            <a:t>Aplicaciones</a:t>
          </a:r>
        </a:p>
      </dgm:t>
    </dgm:pt>
    <dgm:pt modelId="{ADCD3E5F-B785-4042-821C-1C0390D5F4D7}" type="parTrans" cxnId="{DD7B219A-4D8E-4EAB-8B0F-06DB15E046CD}">
      <dgm:prSet/>
      <dgm:spPr/>
      <dgm:t>
        <a:bodyPr/>
        <a:lstStyle/>
        <a:p>
          <a:endParaRPr lang="es-CO" sz="600"/>
        </a:p>
      </dgm:t>
    </dgm:pt>
    <dgm:pt modelId="{C527913F-DBE7-40E8-9EE7-900961839CA2}" type="sibTrans" cxnId="{DD7B219A-4D8E-4EAB-8B0F-06DB15E046CD}">
      <dgm:prSet/>
      <dgm:spPr/>
      <dgm:t>
        <a:bodyPr/>
        <a:lstStyle/>
        <a:p>
          <a:endParaRPr lang="es-CO" sz="600"/>
        </a:p>
      </dgm:t>
    </dgm:pt>
    <dgm:pt modelId="{190908E2-DE7C-4C67-8787-C14047C8AAA9}">
      <dgm:prSet phldrT="[Texto]" custT="1"/>
      <dgm:spPr/>
      <dgm:t>
        <a:bodyPr/>
        <a:lstStyle/>
        <a:p>
          <a:r>
            <a:rPr lang="es-CO" sz="1800" dirty="0"/>
            <a:t>SO</a:t>
          </a:r>
        </a:p>
      </dgm:t>
    </dgm:pt>
    <dgm:pt modelId="{4234B867-FC5C-41C2-9165-2B053586A37E}" type="parTrans" cxnId="{F40BE476-2B73-445F-BF35-FDBEEA1512A2}">
      <dgm:prSet/>
      <dgm:spPr/>
      <dgm:t>
        <a:bodyPr/>
        <a:lstStyle/>
        <a:p>
          <a:endParaRPr lang="es-CO" sz="600"/>
        </a:p>
      </dgm:t>
    </dgm:pt>
    <dgm:pt modelId="{6D1F5DFF-D9A6-49E2-A85D-0621C8F5DF1C}" type="sibTrans" cxnId="{F40BE476-2B73-445F-BF35-FDBEEA1512A2}">
      <dgm:prSet/>
      <dgm:spPr/>
      <dgm:t>
        <a:bodyPr/>
        <a:lstStyle/>
        <a:p>
          <a:endParaRPr lang="es-CO" sz="600"/>
        </a:p>
      </dgm:t>
    </dgm:pt>
    <dgm:pt modelId="{6C6246E1-7EB1-4E7C-8BBD-B6228A54AC06}">
      <dgm:prSet phldrT="[Texto]" custT="1"/>
      <dgm:spPr/>
      <dgm:t>
        <a:bodyPr/>
        <a:lstStyle/>
        <a:p>
          <a:r>
            <a:rPr lang="es-CO" sz="1800" dirty="0"/>
            <a:t>Hardware</a:t>
          </a:r>
        </a:p>
      </dgm:t>
    </dgm:pt>
    <dgm:pt modelId="{54B113F0-3A7A-43CC-B5D0-8F80604E1755}" type="parTrans" cxnId="{B22221AC-B85F-496E-A0D5-D0684496DC14}">
      <dgm:prSet/>
      <dgm:spPr/>
      <dgm:t>
        <a:bodyPr/>
        <a:lstStyle/>
        <a:p>
          <a:endParaRPr lang="es-CO" sz="600"/>
        </a:p>
      </dgm:t>
    </dgm:pt>
    <dgm:pt modelId="{CC5C00B7-9AEA-4190-9EEB-AB641E9012A4}" type="sibTrans" cxnId="{B22221AC-B85F-496E-A0D5-D0684496DC14}">
      <dgm:prSet/>
      <dgm:spPr/>
      <dgm:t>
        <a:bodyPr/>
        <a:lstStyle/>
        <a:p>
          <a:endParaRPr lang="es-CO" sz="600"/>
        </a:p>
      </dgm:t>
    </dgm:pt>
    <dgm:pt modelId="{7FC28E8B-2B56-4A68-905D-AF529E197860}" type="pres">
      <dgm:prSet presAssocID="{B38572DE-52E2-4084-8B33-7FD9024E50DE}" presName="diagram" presStyleCnt="0">
        <dgm:presLayoutVars>
          <dgm:dir/>
          <dgm:resizeHandles val="exact"/>
        </dgm:presLayoutVars>
      </dgm:prSet>
      <dgm:spPr/>
    </dgm:pt>
    <dgm:pt modelId="{1C4AF4B3-AFB8-4675-B80A-858D0C5A4E92}" type="pres">
      <dgm:prSet presAssocID="{5447E8CE-1CA9-4FE9-A77B-4362CF1E8E08}" presName="node" presStyleLbl="node1" presStyleIdx="0" presStyleCnt="3" custScaleX="227018">
        <dgm:presLayoutVars>
          <dgm:bulletEnabled val="1"/>
        </dgm:presLayoutVars>
      </dgm:prSet>
      <dgm:spPr/>
    </dgm:pt>
    <dgm:pt modelId="{85C70ACE-A95C-435C-A054-F0A03A57081E}" type="pres">
      <dgm:prSet presAssocID="{C527913F-DBE7-40E8-9EE7-900961839CA2}" presName="sibTrans" presStyleCnt="0"/>
      <dgm:spPr/>
    </dgm:pt>
    <dgm:pt modelId="{F890E65D-E94E-4D3E-B3EF-CC6884C110CD}" type="pres">
      <dgm:prSet presAssocID="{190908E2-DE7C-4C67-8787-C14047C8AAA9}" presName="node" presStyleLbl="node1" presStyleIdx="1" presStyleCnt="3" custScaleX="230617">
        <dgm:presLayoutVars>
          <dgm:bulletEnabled val="1"/>
        </dgm:presLayoutVars>
      </dgm:prSet>
      <dgm:spPr/>
    </dgm:pt>
    <dgm:pt modelId="{1158DE7E-D906-4B92-96C4-EF93A91DFB4F}" type="pres">
      <dgm:prSet presAssocID="{6D1F5DFF-D9A6-49E2-A85D-0621C8F5DF1C}" presName="sibTrans" presStyleCnt="0"/>
      <dgm:spPr/>
    </dgm:pt>
    <dgm:pt modelId="{1EE0A9D4-D62E-4735-BEA9-64C9C21B2379}" type="pres">
      <dgm:prSet presAssocID="{6C6246E1-7EB1-4E7C-8BBD-B6228A54AC06}" presName="node" presStyleLbl="node1" presStyleIdx="2" presStyleCnt="3" custScaleX="226797">
        <dgm:presLayoutVars>
          <dgm:bulletEnabled val="1"/>
        </dgm:presLayoutVars>
      </dgm:prSet>
      <dgm:spPr/>
    </dgm:pt>
  </dgm:ptLst>
  <dgm:cxnLst>
    <dgm:cxn modelId="{C9491215-DF01-4FEF-B3D6-03767D9AF3F5}" type="presOf" srcId="{6C6246E1-7EB1-4E7C-8BBD-B6228A54AC06}" destId="{1EE0A9D4-D62E-4735-BEA9-64C9C21B2379}" srcOrd="0" destOrd="0" presId="urn:microsoft.com/office/officeart/2005/8/layout/default#1"/>
    <dgm:cxn modelId="{C7F07F75-BE70-4C30-A881-332F6AC4466E}" type="presOf" srcId="{190908E2-DE7C-4C67-8787-C14047C8AAA9}" destId="{F890E65D-E94E-4D3E-B3EF-CC6884C110CD}" srcOrd="0" destOrd="0" presId="urn:microsoft.com/office/officeart/2005/8/layout/default#1"/>
    <dgm:cxn modelId="{F40BE476-2B73-445F-BF35-FDBEEA1512A2}" srcId="{B38572DE-52E2-4084-8B33-7FD9024E50DE}" destId="{190908E2-DE7C-4C67-8787-C14047C8AAA9}" srcOrd="1" destOrd="0" parTransId="{4234B867-FC5C-41C2-9165-2B053586A37E}" sibTransId="{6D1F5DFF-D9A6-49E2-A85D-0621C8F5DF1C}"/>
    <dgm:cxn modelId="{C083EB77-BA12-4F76-AF73-CB9A95AF7081}" type="presOf" srcId="{B38572DE-52E2-4084-8B33-7FD9024E50DE}" destId="{7FC28E8B-2B56-4A68-905D-AF529E197860}" srcOrd="0" destOrd="0" presId="urn:microsoft.com/office/officeart/2005/8/layout/default#1"/>
    <dgm:cxn modelId="{DD7B219A-4D8E-4EAB-8B0F-06DB15E046CD}" srcId="{B38572DE-52E2-4084-8B33-7FD9024E50DE}" destId="{5447E8CE-1CA9-4FE9-A77B-4362CF1E8E08}" srcOrd="0" destOrd="0" parTransId="{ADCD3E5F-B785-4042-821C-1C0390D5F4D7}" sibTransId="{C527913F-DBE7-40E8-9EE7-900961839CA2}"/>
    <dgm:cxn modelId="{B22221AC-B85F-496E-A0D5-D0684496DC14}" srcId="{B38572DE-52E2-4084-8B33-7FD9024E50DE}" destId="{6C6246E1-7EB1-4E7C-8BBD-B6228A54AC06}" srcOrd="2" destOrd="0" parTransId="{54B113F0-3A7A-43CC-B5D0-8F80604E1755}" sibTransId="{CC5C00B7-9AEA-4190-9EEB-AB641E9012A4}"/>
    <dgm:cxn modelId="{F81A5AB9-9389-4537-8D47-833D5F1D9FBE}" type="presOf" srcId="{5447E8CE-1CA9-4FE9-A77B-4362CF1E8E08}" destId="{1C4AF4B3-AFB8-4675-B80A-858D0C5A4E92}" srcOrd="0" destOrd="0" presId="urn:microsoft.com/office/officeart/2005/8/layout/default#1"/>
    <dgm:cxn modelId="{29F2D8B5-A834-4E0F-A9B0-9D05FE301C09}" type="presParOf" srcId="{7FC28E8B-2B56-4A68-905D-AF529E197860}" destId="{1C4AF4B3-AFB8-4675-B80A-858D0C5A4E92}" srcOrd="0" destOrd="0" presId="urn:microsoft.com/office/officeart/2005/8/layout/default#1"/>
    <dgm:cxn modelId="{ACF6D907-531A-4A2A-AD75-D317AFDCA69F}" type="presParOf" srcId="{7FC28E8B-2B56-4A68-905D-AF529E197860}" destId="{85C70ACE-A95C-435C-A054-F0A03A57081E}" srcOrd="1" destOrd="0" presId="urn:microsoft.com/office/officeart/2005/8/layout/default#1"/>
    <dgm:cxn modelId="{BB2148D1-F697-4D2E-B2E0-C6DAF46421DD}" type="presParOf" srcId="{7FC28E8B-2B56-4A68-905D-AF529E197860}" destId="{F890E65D-E94E-4D3E-B3EF-CC6884C110CD}" srcOrd="2" destOrd="0" presId="urn:microsoft.com/office/officeart/2005/8/layout/default#1"/>
    <dgm:cxn modelId="{A24AF56E-4120-4201-9780-EB1A4DA6E5FA}" type="presParOf" srcId="{7FC28E8B-2B56-4A68-905D-AF529E197860}" destId="{1158DE7E-D906-4B92-96C4-EF93A91DFB4F}" srcOrd="3" destOrd="0" presId="urn:microsoft.com/office/officeart/2005/8/layout/default#1"/>
    <dgm:cxn modelId="{DC37D4AF-1E0B-4576-A4EF-4A5C1CC71F5D}" type="presParOf" srcId="{7FC28E8B-2B56-4A68-905D-AF529E197860}" destId="{1EE0A9D4-D62E-4735-BEA9-64C9C21B2379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F23CCC-A2E3-4765-A3D0-B9927E729731}" type="doc">
      <dgm:prSet loTypeId="urn:microsoft.com/office/officeart/2009/3/layout/RandomtoResultProcess" loCatId="process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2014A63-C938-48E0-A1F5-B44C968D7B03}">
      <dgm:prSet phldrT="[Texto]"/>
      <dgm:spPr/>
      <dgm:t>
        <a:bodyPr/>
        <a:lstStyle/>
        <a:p>
          <a:r>
            <a:rPr lang="es-CO" dirty="0"/>
            <a:t>Tareas</a:t>
          </a:r>
        </a:p>
      </dgm:t>
    </dgm:pt>
    <dgm:pt modelId="{145609A9-B982-4613-A2CC-69397E9C4A1F}" type="parTrans" cxnId="{035B23BC-3182-4048-AFCD-61E8F1B5682C}">
      <dgm:prSet/>
      <dgm:spPr/>
      <dgm:t>
        <a:bodyPr/>
        <a:lstStyle/>
        <a:p>
          <a:endParaRPr lang="es-CO"/>
        </a:p>
      </dgm:t>
    </dgm:pt>
    <dgm:pt modelId="{D0F3A348-AF66-489E-B1F6-8B160C6B6677}" type="sibTrans" cxnId="{035B23BC-3182-4048-AFCD-61E8F1B5682C}">
      <dgm:prSet/>
      <dgm:spPr/>
      <dgm:t>
        <a:bodyPr/>
        <a:lstStyle/>
        <a:p>
          <a:endParaRPr lang="es-CO"/>
        </a:p>
      </dgm:t>
    </dgm:pt>
    <dgm:pt modelId="{8EB1FCB1-B05A-4672-AD28-6B28B101159F}">
      <dgm:prSet phldrT="[Texto]"/>
      <dgm:spPr/>
      <dgm:t>
        <a:bodyPr/>
        <a:lstStyle/>
        <a:p>
          <a:r>
            <a:rPr lang="es-CO" dirty="0"/>
            <a:t>Salida</a:t>
          </a:r>
        </a:p>
      </dgm:t>
    </dgm:pt>
    <dgm:pt modelId="{E2719841-3BB2-4C79-BBE6-45150E6BD044}" type="parTrans" cxnId="{91B1ECF3-80D9-4C55-8E64-F22C71647F7E}">
      <dgm:prSet/>
      <dgm:spPr/>
      <dgm:t>
        <a:bodyPr/>
        <a:lstStyle/>
        <a:p>
          <a:endParaRPr lang="es-CO"/>
        </a:p>
      </dgm:t>
    </dgm:pt>
    <dgm:pt modelId="{90944959-F455-4595-A20D-DC62396EFF53}" type="sibTrans" cxnId="{91B1ECF3-80D9-4C55-8E64-F22C71647F7E}">
      <dgm:prSet/>
      <dgm:spPr/>
      <dgm:t>
        <a:bodyPr/>
        <a:lstStyle/>
        <a:p>
          <a:endParaRPr lang="es-CO"/>
        </a:p>
      </dgm:t>
    </dgm:pt>
    <dgm:pt modelId="{357FBC53-0AE3-4226-BA8B-A059E7A0573F}">
      <dgm:prSet phldrT="[Texto]"/>
      <dgm:spPr/>
      <dgm:t>
        <a:bodyPr/>
        <a:lstStyle/>
        <a:p>
          <a:r>
            <a:rPr lang="es-CO" dirty="0"/>
            <a:t>Procesamiento</a:t>
          </a:r>
        </a:p>
      </dgm:t>
    </dgm:pt>
    <dgm:pt modelId="{E65285D4-4BC8-49FD-AF94-876AF56B0FF6}" type="parTrans" cxnId="{67735984-C211-49DD-937E-041B97744F87}">
      <dgm:prSet/>
      <dgm:spPr/>
      <dgm:t>
        <a:bodyPr/>
        <a:lstStyle/>
        <a:p>
          <a:endParaRPr lang="es-CO"/>
        </a:p>
      </dgm:t>
    </dgm:pt>
    <dgm:pt modelId="{9AE79041-C2D8-4B3B-B017-2C6DCE22D76C}" type="sibTrans" cxnId="{67735984-C211-49DD-937E-041B97744F87}">
      <dgm:prSet/>
      <dgm:spPr/>
      <dgm:t>
        <a:bodyPr/>
        <a:lstStyle/>
        <a:p>
          <a:endParaRPr lang="es-CO"/>
        </a:p>
      </dgm:t>
    </dgm:pt>
    <dgm:pt modelId="{F36A3952-5345-435F-87E0-CE0F2F8479D6}" type="pres">
      <dgm:prSet presAssocID="{92F23CCC-A2E3-4765-A3D0-B9927E729731}" presName="Name0" presStyleCnt="0">
        <dgm:presLayoutVars>
          <dgm:dir/>
          <dgm:animOne val="branch"/>
          <dgm:animLvl val="lvl"/>
        </dgm:presLayoutVars>
      </dgm:prSet>
      <dgm:spPr/>
    </dgm:pt>
    <dgm:pt modelId="{0C5760D5-2293-48E8-A44B-66EEEBD61A84}" type="pres">
      <dgm:prSet presAssocID="{12014A63-C938-48E0-A1F5-B44C968D7B03}" presName="chaos" presStyleCnt="0"/>
      <dgm:spPr/>
    </dgm:pt>
    <dgm:pt modelId="{87A44AFB-A298-4B40-A38C-A1CFB4257F49}" type="pres">
      <dgm:prSet presAssocID="{12014A63-C938-48E0-A1F5-B44C968D7B03}" presName="parTx1" presStyleLbl="revTx" presStyleIdx="0" presStyleCnt="2"/>
      <dgm:spPr/>
    </dgm:pt>
    <dgm:pt modelId="{CFD49371-68F8-4104-885B-22847AAEEE6B}" type="pres">
      <dgm:prSet presAssocID="{12014A63-C938-48E0-A1F5-B44C968D7B03}" presName="c1" presStyleLbl="node1" presStyleIdx="0" presStyleCnt="19"/>
      <dgm:spPr/>
    </dgm:pt>
    <dgm:pt modelId="{9E47FC34-AA8C-478F-9F46-EF510F6E12A1}" type="pres">
      <dgm:prSet presAssocID="{12014A63-C938-48E0-A1F5-B44C968D7B03}" presName="c2" presStyleLbl="node1" presStyleIdx="1" presStyleCnt="19"/>
      <dgm:spPr/>
    </dgm:pt>
    <dgm:pt modelId="{9C3E3432-3EAA-4054-ABB8-011D7416616E}" type="pres">
      <dgm:prSet presAssocID="{12014A63-C938-48E0-A1F5-B44C968D7B03}" presName="c3" presStyleLbl="node1" presStyleIdx="2" presStyleCnt="19"/>
      <dgm:spPr/>
    </dgm:pt>
    <dgm:pt modelId="{DE6FCD48-B4B8-4DF3-BA6E-2599B4A221FD}" type="pres">
      <dgm:prSet presAssocID="{12014A63-C938-48E0-A1F5-B44C968D7B03}" presName="c4" presStyleLbl="node1" presStyleIdx="3" presStyleCnt="19"/>
      <dgm:spPr/>
    </dgm:pt>
    <dgm:pt modelId="{6C8E444B-441E-40B2-BF7A-03B3EFBF8A24}" type="pres">
      <dgm:prSet presAssocID="{12014A63-C938-48E0-A1F5-B44C968D7B03}" presName="c5" presStyleLbl="node1" presStyleIdx="4" presStyleCnt="19"/>
      <dgm:spPr/>
    </dgm:pt>
    <dgm:pt modelId="{8DF1524E-BE81-43C7-B8F1-355334B5E5BC}" type="pres">
      <dgm:prSet presAssocID="{12014A63-C938-48E0-A1F5-B44C968D7B03}" presName="c6" presStyleLbl="node1" presStyleIdx="5" presStyleCnt="19"/>
      <dgm:spPr/>
    </dgm:pt>
    <dgm:pt modelId="{C4D568C8-DFC1-460E-A038-A332C9499553}" type="pres">
      <dgm:prSet presAssocID="{12014A63-C938-48E0-A1F5-B44C968D7B03}" presName="c7" presStyleLbl="node1" presStyleIdx="6" presStyleCnt="19"/>
      <dgm:spPr/>
    </dgm:pt>
    <dgm:pt modelId="{48699FEC-931D-4914-96D6-F52A0F3D5527}" type="pres">
      <dgm:prSet presAssocID="{12014A63-C938-48E0-A1F5-B44C968D7B03}" presName="c8" presStyleLbl="node1" presStyleIdx="7" presStyleCnt="19"/>
      <dgm:spPr/>
    </dgm:pt>
    <dgm:pt modelId="{57DC6BCB-1B97-4075-8B14-535BB2E76F71}" type="pres">
      <dgm:prSet presAssocID="{12014A63-C938-48E0-A1F5-B44C968D7B03}" presName="c9" presStyleLbl="node1" presStyleIdx="8" presStyleCnt="19"/>
      <dgm:spPr/>
    </dgm:pt>
    <dgm:pt modelId="{97E6EB6C-DDB7-4423-B68E-AD646BAE9FE2}" type="pres">
      <dgm:prSet presAssocID="{12014A63-C938-48E0-A1F5-B44C968D7B03}" presName="c10" presStyleLbl="node1" presStyleIdx="9" presStyleCnt="19"/>
      <dgm:spPr/>
    </dgm:pt>
    <dgm:pt modelId="{C953B160-5A7E-4C27-A2DE-271C6D18442D}" type="pres">
      <dgm:prSet presAssocID="{12014A63-C938-48E0-A1F5-B44C968D7B03}" presName="c11" presStyleLbl="node1" presStyleIdx="10" presStyleCnt="19"/>
      <dgm:spPr/>
    </dgm:pt>
    <dgm:pt modelId="{14D4644D-4604-4AB3-84C0-E3F024CB0016}" type="pres">
      <dgm:prSet presAssocID="{12014A63-C938-48E0-A1F5-B44C968D7B03}" presName="c12" presStyleLbl="node1" presStyleIdx="11" presStyleCnt="19"/>
      <dgm:spPr/>
    </dgm:pt>
    <dgm:pt modelId="{8921964C-9E76-403C-BD50-C30FC47ECBC4}" type="pres">
      <dgm:prSet presAssocID="{12014A63-C938-48E0-A1F5-B44C968D7B03}" presName="c13" presStyleLbl="node1" presStyleIdx="12" presStyleCnt="19"/>
      <dgm:spPr/>
    </dgm:pt>
    <dgm:pt modelId="{548C8CBD-CF0D-47D5-8E69-6629C81E8EC2}" type="pres">
      <dgm:prSet presAssocID="{12014A63-C938-48E0-A1F5-B44C968D7B03}" presName="c14" presStyleLbl="node1" presStyleIdx="13" presStyleCnt="19"/>
      <dgm:spPr/>
    </dgm:pt>
    <dgm:pt modelId="{46487A77-48FF-418C-8B32-B427A0BDB3A5}" type="pres">
      <dgm:prSet presAssocID="{12014A63-C938-48E0-A1F5-B44C968D7B03}" presName="c15" presStyleLbl="node1" presStyleIdx="14" presStyleCnt="19"/>
      <dgm:spPr/>
    </dgm:pt>
    <dgm:pt modelId="{BC693F31-A9E8-4A3C-A332-4DD0460B1258}" type="pres">
      <dgm:prSet presAssocID="{12014A63-C938-48E0-A1F5-B44C968D7B03}" presName="c16" presStyleLbl="node1" presStyleIdx="15" presStyleCnt="19"/>
      <dgm:spPr/>
    </dgm:pt>
    <dgm:pt modelId="{BA9A5792-B101-4724-B78A-A33B4C2DCE86}" type="pres">
      <dgm:prSet presAssocID="{12014A63-C938-48E0-A1F5-B44C968D7B03}" presName="c17" presStyleLbl="node1" presStyleIdx="16" presStyleCnt="19"/>
      <dgm:spPr/>
    </dgm:pt>
    <dgm:pt modelId="{8482CF42-B019-4521-89F1-57BE162D3F90}" type="pres">
      <dgm:prSet presAssocID="{12014A63-C938-48E0-A1F5-B44C968D7B03}" presName="c18" presStyleLbl="node1" presStyleIdx="17" presStyleCnt="19"/>
      <dgm:spPr/>
    </dgm:pt>
    <dgm:pt modelId="{46CF97C2-F97C-47FF-9559-678756D6AF38}" type="pres">
      <dgm:prSet presAssocID="{D0F3A348-AF66-489E-B1F6-8B160C6B6677}" presName="chevronComposite1" presStyleCnt="0"/>
      <dgm:spPr/>
    </dgm:pt>
    <dgm:pt modelId="{4DE6AFC0-0347-48C6-B83A-CCEEE699B911}" type="pres">
      <dgm:prSet presAssocID="{D0F3A348-AF66-489E-B1F6-8B160C6B6677}" presName="chevron1" presStyleLbl="sibTrans2D1" presStyleIdx="0" presStyleCnt="2"/>
      <dgm:spPr/>
    </dgm:pt>
    <dgm:pt modelId="{AAD98BED-3A7D-4328-831B-00B32C457467}" type="pres">
      <dgm:prSet presAssocID="{D0F3A348-AF66-489E-B1F6-8B160C6B6677}" presName="spChevron1" presStyleCnt="0"/>
      <dgm:spPr/>
    </dgm:pt>
    <dgm:pt modelId="{8FE3CB41-445E-43DF-9A1C-0F91016F3CB3}" type="pres">
      <dgm:prSet presAssocID="{357FBC53-0AE3-4226-BA8B-A059E7A0573F}" presName="middle" presStyleCnt="0"/>
      <dgm:spPr/>
    </dgm:pt>
    <dgm:pt modelId="{08384334-6965-472D-9D83-61B948239F2D}" type="pres">
      <dgm:prSet presAssocID="{357FBC53-0AE3-4226-BA8B-A059E7A0573F}" presName="parTxMid" presStyleLbl="revTx" presStyleIdx="1" presStyleCnt="2"/>
      <dgm:spPr/>
    </dgm:pt>
    <dgm:pt modelId="{63259429-3892-4C4F-A6D6-7B816505922A}" type="pres">
      <dgm:prSet presAssocID="{357FBC53-0AE3-4226-BA8B-A059E7A0573F}" presName="spMid" presStyleCnt="0"/>
      <dgm:spPr/>
    </dgm:pt>
    <dgm:pt modelId="{22EAA90F-BFCB-40FE-9E75-3B68BD19785F}" type="pres">
      <dgm:prSet presAssocID="{9AE79041-C2D8-4B3B-B017-2C6DCE22D76C}" presName="chevronComposite1" presStyleCnt="0"/>
      <dgm:spPr/>
    </dgm:pt>
    <dgm:pt modelId="{62672183-911E-4F16-9FE7-EC5A65D85067}" type="pres">
      <dgm:prSet presAssocID="{9AE79041-C2D8-4B3B-B017-2C6DCE22D76C}" presName="chevron1" presStyleLbl="sibTrans2D1" presStyleIdx="1" presStyleCnt="2"/>
      <dgm:spPr/>
    </dgm:pt>
    <dgm:pt modelId="{FDE3116C-0637-4396-B944-C6F0DC4087DC}" type="pres">
      <dgm:prSet presAssocID="{9AE79041-C2D8-4B3B-B017-2C6DCE22D76C}" presName="spChevron1" presStyleCnt="0"/>
      <dgm:spPr/>
    </dgm:pt>
    <dgm:pt modelId="{4A5C7117-14F2-410E-9B56-23F586BAB532}" type="pres">
      <dgm:prSet presAssocID="{8EB1FCB1-B05A-4672-AD28-6B28B101159F}" presName="last" presStyleCnt="0"/>
      <dgm:spPr/>
    </dgm:pt>
    <dgm:pt modelId="{B23FCC65-817C-4165-94BB-B97C531D8EC2}" type="pres">
      <dgm:prSet presAssocID="{8EB1FCB1-B05A-4672-AD28-6B28B101159F}" presName="circleTx" presStyleLbl="node1" presStyleIdx="18" presStyleCnt="19"/>
      <dgm:spPr/>
    </dgm:pt>
    <dgm:pt modelId="{38C15E82-68BC-48F8-B6FF-9947B781BFED}" type="pres">
      <dgm:prSet presAssocID="{8EB1FCB1-B05A-4672-AD28-6B28B101159F}" presName="spN" presStyleCnt="0"/>
      <dgm:spPr/>
    </dgm:pt>
  </dgm:ptLst>
  <dgm:cxnLst>
    <dgm:cxn modelId="{5E2C7062-9667-4E8A-8B42-6E03258AB823}" type="presOf" srcId="{357FBC53-0AE3-4226-BA8B-A059E7A0573F}" destId="{08384334-6965-472D-9D83-61B948239F2D}" srcOrd="0" destOrd="0" presId="urn:microsoft.com/office/officeart/2009/3/layout/RandomtoResultProcess"/>
    <dgm:cxn modelId="{67735984-C211-49DD-937E-041B97744F87}" srcId="{92F23CCC-A2E3-4765-A3D0-B9927E729731}" destId="{357FBC53-0AE3-4226-BA8B-A059E7A0573F}" srcOrd="1" destOrd="0" parTransId="{E65285D4-4BC8-49FD-AF94-876AF56B0FF6}" sibTransId="{9AE79041-C2D8-4B3B-B017-2C6DCE22D76C}"/>
    <dgm:cxn modelId="{70E6C7B6-D48F-4CD0-B1E1-E83CD5CA2154}" type="presOf" srcId="{92F23CCC-A2E3-4765-A3D0-B9927E729731}" destId="{F36A3952-5345-435F-87E0-CE0F2F8479D6}" srcOrd="0" destOrd="0" presId="urn:microsoft.com/office/officeart/2009/3/layout/RandomtoResultProcess"/>
    <dgm:cxn modelId="{035B23BC-3182-4048-AFCD-61E8F1B5682C}" srcId="{92F23CCC-A2E3-4765-A3D0-B9927E729731}" destId="{12014A63-C938-48E0-A1F5-B44C968D7B03}" srcOrd="0" destOrd="0" parTransId="{145609A9-B982-4613-A2CC-69397E9C4A1F}" sibTransId="{D0F3A348-AF66-489E-B1F6-8B160C6B6677}"/>
    <dgm:cxn modelId="{673AA6D8-1C83-431E-A978-C1C069705EBE}" type="presOf" srcId="{8EB1FCB1-B05A-4672-AD28-6B28B101159F}" destId="{B23FCC65-817C-4165-94BB-B97C531D8EC2}" srcOrd="0" destOrd="0" presId="urn:microsoft.com/office/officeart/2009/3/layout/RandomtoResultProcess"/>
    <dgm:cxn modelId="{665581E2-2E5C-4139-A9DD-37E7980FB955}" type="presOf" srcId="{12014A63-C938-48E0-A1F5-B44C968D7B03}" destId="{87A44AFB-A298-4B40-A38C-A1CFB4257F49}" srcOrd="0" destOrd="0" presId="urn:microsoft.com/office/officeart/2009/3/layout/RandomtoResultProcess"/>
    <dgm:cxn modelId="{91B1ECF3-80D9-4C55-8E64-F22C71647F7E}" srcId="{92F23CCC-A2E3-4765-A3D0-B9927E729731}" destId="{8EB1FCB1-B05A-4672-AD28-6B28B101159F}" srcOrd="2" destOrd="0" parTransId="{E2719841-3BB2-4C79-BBE6-45150E6BD044}" sibTransId="{90944959-F455-4595-A20D-DC62396EFF53}"/>
    <dgm:cxn modelId="{EAB62B79-6AF3-4C6E-A976-E2FB24913342}" type="presParOf" srcId="{F36A3952-5345-435F-87E0-CE0F2F8479D6}" destId="{0C5760D5-2293-48E8-A44B-66EEEBD61A84}" srcOrd="0" destOrd="0" presId="urn:microsoft.com/office/officeart/2009/3/layout/RandomtoResultProcess"/>
    <dgm:cxn modelId="{7141645B-CEED-4D5A-A6BA-D2C8F24D938A}" type="presParOf" srcId="{0C5760D5-2293-48E8-A44B-66EEEBD61A84}" destId="{87A44AFB-A298-4B40-A38C-A1CFB4257F49}" srcOrd="0" destOrd="0" presId="urn:microsoft.com/office/officeart/2009/3/layout/RandomtoResultProcess"/>
    <dgm:cxn modelId="{9C1202FF-AEA1-44DA-B1F1-74F803948D35}" type="presParOf" srcId="{0C5760D5-2293-48E8-A44B-66EEEBD61A84}" destId="{CFD49371-68F8-4104-885B-22847AAEEE6B}" srcOrd="1" destOrd="0" presId="urn:microsoft.com/office/officeart/2009/3/layout/RandomtoResultProcess"/>
    <dgm:cxn modelId="{EA903DD3-EFFA-447E-8741-98D49D8AA327}" type="presParOf" srcId="{0C5760D5-2293-48E8-A44B-66EEEBD61A84}" destId="{9E47FC34-AA8C-478F-9F46-EF510F6E12A1}" srcOrd="2" destOrd="0" presId="urn:microsoft.com/office/officeart/2009/3/layout/RandomtoResultProcess"/>
    <dgm:cxn modelId="{0B6A50EB-32E8-4FCA-8A09-75A48C53B7E3}" type="presParOf" srcId="{0C5760D5-2293-48E8-A44B-66EEEBD61A84}" destId="{9C3E3432-3EAA-4054-ABB8-011D7416616E}" srcOrd="3" destOrd="0" presId="urn:microsoft.com/office/officeart/2009/3/layout/RandomtoResultProcess"/>
    <dgm:cxn modelId="{276CBD97-1AC2-4B94-8853-8A5B9DE1F6DC}" type="presParOf" srcId="{0C5760D5-2293-48E8-A44B-66EEEBD61A84}" destId="{DE6FCD48-B4B8-4DF3-BA6E-2599B4A221FD}" srcOrd="4" destOrd="0" presId="urn:microsoft.com/office/officeart/2009/3/layout/RandomtoResultProcess"/>
    <dgm:cxn modelId="{D7351035-660F-4ABB-A76F-CA93143CF5FA}" type="presParOf" srcId="{0C5760D5-2293-48E8-A44B-66EEEBD61A84}" destId="{6C8E444B-441E-40B2-BF7A-03B3EFBF8A24}" srcOrd="5" destOrd="0" presId="urn:microsoft.com/office/officeart/2009/3/layout/RandomtoResultProcess"/>
    <dgm:cxn modelId="{B938FAA3-5F9B-432A-8BF3-52507761D81E}" type="presParOf" srcId="{0C5760D5-2293-48E8-A44B-66EEEBD61A84}" destId="{8DF1524E-BE81-43C7-B8F1-355334B5E5BC}" srcOrd="6" destOrd="0" presId="urn:microsoft.com/office/officeart/2009/3/layout/RandomtoResultProcess"/>
    <dgm:cxn modelId="{971058C4-E99C-473A-A7DC-5CFFE28995B9}" type="presParOf" srcId="{0C5760D5-2293-48E8-A44B-66EEEBD61A84}" destId="{C4D568C8-DFC1-460E-A038-A332C9499553}" srcOrd="7" destOrd="0" presId="urn:microsoft.com/office/officeart/2009/3/layout/RandomtoResultProcess"/>
    <dgm:cxn modelId="{7042BF1C-8E7F-4608-966D-1CAEC6FBB516}" type="presParOf" srcId="{0C5760D5-2293-48E8-A44B-66EEEBD61A84}" destId="{48699FEC-931D-4914-96D6-F52A0F3D5527}" srcOrd="8" destOrd="0" presId="urn:microsoft.com/office/officeart/2009/3/layout/RandomtoResultProcess"/>
    <dgm:cxn modelId="{ECF2D74D-3F35-42F0-B03D-FFFF37502278}" type="presParOf" srcId="{0C5760D5-2293-48E8-A44B-66EEEBD61A84}" destId="{57DC6BCB-1B97-4075-8B14-535BB2E76F71}" srcOrd="9" destOrd="0" presId="urn:microsoft.com/office/officeart/2009/3/layout/RandomtoResultProcess"/>
    <dgm:cxn modelId="{99DF498B-47FA-4FB3-89E5-6C85BDD19929}" type="presParOf" srcId="{0C5760D5-2293-48E8-A44B-66EEEBD61A84}" destId="{97E6EB6C-DDB7-4423-B68E-AD646BAE9FE2}" srcOrd="10" destOrd="0" presId="urn:microsoft.com/office/officeart/2009/3/layout/RandomtoResultProcess"/>
    <dgm:cxn modelId="{6EFDB586-4A5E-486D-AACA-A119E9E3BCDD}" type="presParOf" srcId="{0C5760D5-2293-48E8-A44B-66EEEBD61A84}" destId="{C953B160-5A7E-4C27-A2DE-271C6D18442D}" srcOrd="11" destOrd="0" presId="urn:microsoft.com/office/officeart/2009/3/layout/RandomtoResultProcess"/>
    <dgm:cxn modelId="{D86AD27E-CE51-4991-8A50-339C7DFA18F6}" type="presParOf" srcId="{0C5760D5-2293-48E8-A44B-66EEEBD61A84}" destId="{14D4644D-4604-4AB3-84C0-E3F024CB0016}" srcOrd="12" destOrd="0" presId="urn:microsoft.com/office/officeart/2009/3/layout/RandomtoResultProcess"/>
    <dgm:cxn modelId="{773C74D3-2070-4817-B00A-852C3CE90CE2}" type="presParOf" srcId="{0C5760D5-2293-48E8-A44B-66EEEBD61A84}" destId="{8921964C-9E76-403C-BD50-C30FC47ECBC4}" srcOrd="13" destOrd="0" presId="urn:microsoft.com/office/officeart/2009/3/layout/RandomtoResultProcess"/>
    <dgm:cxn modelId="{1CEE4748-9E86-450C-8CD1-33E69456C7E0}" type="presParOf" srcId="{0C5760D5-2293-48E8-A44B-66EEEBD61A84}" destId="{548C8CBD-CF0D-47D5-8E69-6629C81E8EC2}" srcOrd="14" destOrd="0" presId="urn:microsoft.com/office/officeart/2009/3/layout/RandomtoResultProcess"/>
    <dgm:cxn modelId="{CF38B253-7D17-4E74-A91A-9D5033203CB0}" type="presParOf" srcId="{0C5760D5-2293-48E8-A44B-66EEEBD61A84}" destId="{46487A77-48FF-418C-8B32-B427A0BDB3A5}" srcOrd="15" destOrd="0" presId="urn:microsoft.com/office/officeart/2009/3/layout/RandomtoResultProcess"/>
    <dgm:cxn modelId="{61E81686-1F8C-4CF4-BE5D-0AB0739D982F}" type="presParOf" srcId="{0C5760D5-2293-48E8-A44B-66EEEBD61A84}" destId="{BC693F31-A9E8-4A3C-A332-4DD0460B1258}" srcOrd="16" destOrd="0" presId="urn:microsoft.com/office/officeart/2009/3/layout/RandomtoResultProcess"/>
    <dgm:cxn modelId="{939FAB10-F764-4DF3-9B8C-C98D644F2C0E}" type="presParOf" srcId="{0C5760D5-2293-48E8-A44B-66EEEBD61A84}" destId="{BA9A5792-B101-4724-B78A-A33B4C2DCE86}" srcOrd="17" destOrd="0" presId="urn:microsoft.com/office/officeart/2009/3/layout/RandomtoResultProcess"/>
    <dgm:cxn modelId="{AA81B6C1-E8E4-4A37-8ABD-51EF0025C1ED}" type="presParOf" srcId="{0C5760D5-2293-48E8-A44B-66EEEBD61A84}" destId="{8482CF42-B019-4521-89F1-57BE162D3F90}" srcOrd="18" destOrd="0" presId="urn:microsoft.com/office/officeart/2009/3/layout/RandomtoResultProcess"/>
    <dgm:cxn modelId="{35754EF3-C994-4EBE-BF45-2837BD7F046D}" type="presParOf" srcId="{F36A3952-5345-435F-87E0-CE0F2F8479D6}" destId="{46CF97C2-F97C-47FF-9559-678756D6AF38}" srcOrd="1" destOrd="0" presId="urn:microsoft.com/office/officeart/2009/3/layout/RandomtoResultProcess"/>
    <dgm:cxn modelId="{6047DA2C-50E6-4CCE-9229-413F7D322908}" type="presParOf" srcId="{46CF97C2-F97C-47FF-9559-678756D6AF38}" destId="{4DE6AFC0-0347-48C6-B83A-CCEEE699B911}" srcOrd="0" destOrd="0" presId="urn:microsoft.com/office/officeart/2009/3/layout/RandomtoResultProcess"/>
    <dgm:cxn modelId="{CF87121D-FDDD-4E7A-9DFB-E7DB9101AED7}" type="presParOf" srcId="{46CF97C2-F97C-47FF-9559-678756D6AF38}" destId="{AAD98BED-3A7D-4328-831B-00B32C457467}" srcOrd="1" destOrd="0" presId="urn:microsoft.com/office/officeart/2009/3/layout/RandomtoResultProcess"/>
    <dgm:cxn modelId="{D826C3C1-229B-4AAF-83E1-F010E9236FC8}" type="presParOf" srcId="{F36A3952-5345-435F-87E0-CE0F2F8479D6}" destId="{8FE3CB41-445E-43DF-9A1C-0F91016F3CB3}" srcOrd="2" destOrd="0" presId="urn:microsoft.com/office/officeart/2009/3/layout/RandomtoResultProcess"/>
    <dgm:cxn modelId="{1303AE00-3ACF-4A45-9964-7C62001E6F3C}" type="presParOf" srcId="{8FE3CB41-445E-43DF-9A1C-0F91016F3CB3}" destId="{08384334-6965-472D-9D83-61B948239F2D}" srcOrd="0" destOrd="0" presId="urn:microsoft.com/office/officeart/2009/3/layout/RandomtoResultProcess"/>
    <dgm:cxn modelId="{431506A2-B796-4635-92E9-5C4500185848}" type="presParOf" srcId="{8FE3CB41-445E-43DF-9A1C-0F91016F3CB3}" destId="{63259429-3892-4C4F-A6D6-7B816505922A}" srcOrd="1" destOrd="0" presId="urn:microsoft.com/office/officeart/2009/3/layout/RandomtoResultProcess"/>
    <dgm:cxn modelId="{C968C2FE-340D-4489-A18C-BBD40D0B462F}" type="presParOf" srcId="{F36A3952-5345-435F-87E0-CE0F2F8479D6}" destId="{22EAA90F-BFCB-40FE-9E75-3B68BD19785F}" srcOrd="3" destOrd="0" presId="urn:microsoft.com/office/officeart/2009/3/layout/RandomtoResultProcess"/>
    <dgm:cxn modelId="{AA1FFEB7-29BF-49CB-8F0E-31276BF6A780}" type="presParOf" srcId="{22EAA90F-BFCB-40FE-9E75-3B68BD19785F}" destId="{62672183-911E-4F16-9FE7-EC5A65D85067}" srcOrd="0" destOrd="0" presId="urn:microsoft.com/office/officeart/2009/3/layout/RandomtoResultProcess"/>
    <dgm:cxn modelId="{432A8028-9FD6-421F-A5B3-29302DC6594F}" type="presParOf" srcId="{22EAA90F-BFCB-40FE-9E75-3B68BD19785F}" destId="{FDE3116C-0637-4396-B944-C6F0DC4087DC}" srcOrd="1" destOrd="0" presId="urn:microsoft.com/office/officeart/2009/3/layout/RandomtoResultProcess"/>
    <dgm:cxn modelId="{9262CC58-9E8B-4E9D-93FD-314583F5C797}" type="presParOf" srcId="{F36A3952-5345-435F-87E0-CE0F2F8479D6}" destId="{4A5C7117-14F2-410E-9B56-23F586BAB532}" srcOrd="4" destOrd="0" presId="urn:microsoft.com/office/officeart/2009/3/layout/RandomtoResultProcess"/>
    <dgm:cxn modelId="{D8A5EBFE-9164-483E-8402-75FEFB61BBB4}" type="presParOf" srcId="{4A5C7117-14F2-410E-9B56-23F586BAB532}" destId="{B23FCC65-817C-4165-94BB-B97C531D8EC2}" srcOrd="0" destOrd="0" presId="urn:microsoft.com/office/officeart/2009/3/layout/RandomtoResultProcess"/>
    <dgm:cxn modelId="{944DCD53-1745-4810-B4EC-413AA95027FE}" type="presParOf" srcId="{4A5C7117-14F2-410E-9B56-23F586BAB532}" destId="{38C15E82-68BC-48F8-B6FF-9947B781BFE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B55AAC-EDD2-4434-A04E-7F66431B41A8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BC53C13E-4FB0-4548-AA27-64FF6CADBEBD}">
      <dgm:prSet phldrT="[Texto]" custT="1"/>
      <dgm:spPr/>
      <dgm:t>
        <a:bodyPr/>
        <a:lstStyle/>
        <a:p>
          <a:r>
            <a:rPr lang="es-CO" sz="1600" dirty="0"/>
            <a:t>Tarea 1</a:t>
          </a:r>
        </a:p>
      </dgm:t>
    </dgm:pt>
    <dgm:pt modelId="{437B3E4C-2628-4F03-BD5F-840B77287226}" type="parTrans" cxnId="{7207F359-5F86-46FB-98F7-0BF20BC61E6F}">
      <dgm:prSet/>
      <dgm:spPr/>
      <dgm:t>
        <a:bodyPr/>
        <a:lstStyle/>
        <a:p>
          <a:endParaRPr lang="es-CO" sz="1000"/>
        </a:p>
      </dgm:t>
    </dgm:pt>
    <dgm:pt modelId="{9BD63B17-DBEA-4E20-BB2C-E6CC605C3649}" type="sibTrans" cxnId="{7207F359-5F86-46FB-98F7-0BF20BC61E6F}">
      <dgm:prSet/>
      <dgm:spPr/>
      <dgm:t>
        <a:bodyPr/>
        <a:lstStyle/>
        <a:p>
          <a:endParaRPr lang="es-CO" sz="1000"/>
        </a:p>
      </dgm:t>
    </dgm:pt>
    <dgm:pt modelId="{449BC327-3ABF-4981-BA44-1B207AAEB981}">
      <dgm:prSet phldrT="[Texto]" custT="1"/>
      <dgm:spPr/>
      <dgm:t>
        <a:bodyPr/>
        <a:lstStyle/>
        <a:p>
          <a:r>
            <a:rPr lang="es-CO" sz="1600" dirty="0"/>
            <a:t>Tarea 2</a:t>
          </a:r>
        </a:p>
      </dgm:t>
    </dgm:pt>
    <dgm:pt modelId="{31B4D026-1D7D-4001-81F5-34FD09300EC6}" type="parTrans" cxnId="{0C35BD9F-2D86-4FAD-8554-D3433AB59D40}">
      <dgm:prSet/>
      <dgm:spPr/>
      <dgm:t>
        <a:bodyPr/>
        <a:lstStyle/>
        <a:p>
          <a:endParaRPr lang="es-CO" sz="1000"/>
        </a:p>
      </dgm:t>
    </dgm:pt>
    <dgm:pt modelId="{37CE7D78-495E-4C75-87B9-B9677ACD5992}" type="sibTrans" cxnId="{0C35BD9F-2D86-4FAD-8554-D3433AB59D40}">
      <dgm:prSet/>
      <dgm:spPr/>
      <dgm:t>
        <a:bodyPr/>
        <a:lstStyle/>
        <a:p>
          <a:endParaRPr lang="es-CO" sz="1000"/>
        </a:p>
      </dgm:t>
    </dgm:pt>
    <dgm:pt modelId="{B8A46343-18A7-487F-B99A-41348C647A05}">
      <dgm:prSet phldrT="[Texto]" custT="1"/>
      <dgm:spPr/>
      <dgm:t>
        <a:bodyPr/>
        <a:lstStyle/>
        <a:p>
          <a:r>
            <a:rPr lang="es-CO" sz="1600" dirty="0"/>
            <a:t>Tarea 3</a:t>
          </a:r>
        </a:p>
      </dgm:t>
    </dgm:pt>
    <dgm:pt modelId="{12646E68-4174-4955-8F31-8294BCA61546}" type="parTrans" cxnId="{67F17C33-1876-4E1F-84E4-A0ADEAD675C1}">
      <dgm:prSet/>
      <dgm:spPr/>
      <dgm:t>
        <a:bodyPr/>
        <a:lstStyle/>
        <a:p>
          <a:endParaRPr lang="es-CO" sz="1000"/>
        </a:p>
      </dgm:t>
    </dgm:pt>
    <dgm:pt modelId="{FFBA9F9D-A374-4EE3-B7B8-38020705063E}" type="sibTrans" cxnId="{67F17C33-1876-4E1F-84E4-A0ADEAD675C1}">
      <dgm:prSet/>
      <dgm:spPr/>
      <dgm:t>
        <a:bodyPr/>
        <a:lstStyle/>
        <a:p>
          <a:endParaRPr lang="es-CO" sz="1000"/>
        </a:p>
      </dgm:t>
    </dgm:pt>
    <dgm:pt modelId="{23ED81CF-2C3B-4C56-8502-9F89CF4715FF}" type="pres">
      <dgm:prSet presAssocID="{7FB55AAC-EDD2-4434-A04E-7F66431B41A8}" presName="Name0" presStyleCnt="0">
        <dgm:presLayoutVars>
          <dgm:dir/>
          <dgm:resizeHandles val="exact"/>
        </dgm:presLayoutVars>
      </dgm:prSet>
      <dgm:spPr/>
    </dgm:pt>
    <dgm:pt modelId="{3E1BF75B-C4D4-41AD-B3D0-6D621343593D}" type="pres">
      <dgm:prSet presAssocID="{BC53C13E-4FB0-4548-AA27-64FF6CADBEBD}" presName="composite" presStyleCnt="0"/>
      <dgm:spPr/>
    </dgm:pt>
    <dgm:pt modelId="{9B159C3A-E855-485F-B8A8-28FEF82E3978}" type="pres">
      <dgm:prSet presAssocID="{BC53C13E-4FB0-4548-AA27-64FF6CADBEBD}" presName="rect1" presStyleLbl="trAlignAcc1" presStyleIdx="0" presStyleCnt="3">
        <dgm:presLayoutVars>
          <dgm:bulletEnabled val="1"/>
        </dgm:presLayoutVars>
      </dgm:prSet>
      <dgm:spPr/>
    </dgm:pt>
    <dgm:pt modelId="{787ECAD8-BB34-482A-AB60-2BC6482BF30C}" type="pres">
      <dgm:prSet presAssocID="{BC53C13E-4FB0-4548-AA27-64FF6CADBEBD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F32E3605-2319-48F0-8365-9E2B2E9DCF45}" type="pres">
      <dgm:prSet presAssocID="{9BD63B17-DBEA-4E20-BB2C-E6CC605C3649}" presName="sibTrans" presStyleCnt="0"/>
      <dgm:spPr/>
    </dgm:pt>
    <dgm:pt modelId="{9A4DAD92-BEA7-4400-AC4E-D807412B9359}" type="pres">
      <dgm:prSet presAssocID="{449BC327-3ABF-4981-BA44-1B207AAEB981}" presName="composite" presStyleCnt="0"/>
      <dgm:spPr/>
    </dgm:pt>
    <dgm:pt modelId="{DF1E62DD-2EA9-46F2-98C1-25C29D35C10A}" type="pres">
      <dgm:prSet presAssocID="{449BC327-3ABF-4981-BA44-1B207AAEB981}" presName="rect1" presStyleLbl="trAlignAcc1" presStyleIdx="1" presStyleCnt="3">
        <dgm:presLayoutVars>
          <dgm:bulletEnabled val="1"/>
        </dgm:presLayoutVars>
      </dgm:prSet>
      <dgm:spPr/>
    </dgm:pt>
    <dgm:pt modelId="{40CD84B0-E4BA-4606-A033-E5DA43C68E8C}" type="pres">
      <dgm:prSet presAssocID="{449BC327-3ABF-4981-BA44-1B207AAEB981}" presName="rect2" presStyleLbl="fg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FC7A724A-71D5-4554-95A9-AD60EC45D99B}" type="pres">
      <dgm:prSet presAssocID="{37CE7D78-495E-4C75-87B9-B9677ACD5992}" presName="sibTrans" presStyleCnt="0"/>
      <dgm:spPr/>
    </dgm:pt>
    <dgm:pt modelId="{0A6A414C-5D76-443D-9F1C-3AC07707F17E}" type="pres">
      <dgm:prSet presAssocID="{B8A46343-18A7-487F-B99A-41348C647A05}" presName="composite" presStyleCnt="0"/>
      <dgm:spPr/>
    </dgm:pt>
    <dgm:pt modelId="{B0A9F239-730E-48EC-81ED-51F7A22CB6A6}" type="pres">
      <dgm:prSet presAssocID="{B8A46343-18A7-487F-B99A-41348C647A05}" presName="rect1" presStyleLbl="trAlignAcc1" presStyleIdx="2" presStyleCnt="3">
        <dgm:presLayoutVars>
          <dgm:bulletEnabled val="1"/>
        </dgm:presLayoutVars>
      </dgm:prSet>
      <dgm:spPr/>
    </dgm:pt>
    <dgm:pt modelId="{A2082DD8-1ACF-419A-9050-3FC39E303AE0}" type="pres">
      <dgm:prSet presAssocID="{B8A46343-18A7-487F-B99A-41348C647A05}" presName="rect2" presStyleLbl="fgImgPlac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</dgm:ptLst>
  <dgm:cxnLst>
    <dgm:cxn modelId="{15ED040F-5FAF-4E09-8ECB-5ADC4AA1C6EA}" type="presOf" srcId="{BC53C13E-4FB0-4548-AA27-64FF6CADBEBD}" destId="{9B159C3A-E855-485F-B8A8-28FEF82E3978}" srcOrd="0" destOrd="0" presId="urn:microsoft.com/office/officeart/2008/layout/PictureStrips"/>
    <dgm:cxn modelId="{67F17C33-1876-4E1F-84E4-A0ADEAD675C1}" srcId="{7FB55AAC-EDD2-4434-A04E-7F66431B41A8}" destId="{B8A46343-18A7-487F-B99A-41348C647A05}" srcOrd="2" destOrd="0" parTransId="{12646E68-4174-4955-8F31-8294BCA61546}" sibTransId="{FFBA9F9D-A374-4EE3-B7B8-38020705063E}"/>
    <dgm:cxn modelId="{DF194C70-E378-490C-B5C1-33E9171383FE}" type="presOf" srcId="{7FB55AAC-EDD2-4434-A04E-7F66431B41A8}" destId="{23ED81CF-2C3B-4C56-8502-9F89CF4715FF}" srcOrd="0" destOrd="0" presId="urn:microsoft.com/office/officeart/2008/layout/PictureStrips"/>
    <dgm:cxn modelId="{7207F359-5F86-46FB-98F7-0BF20BC61E6F}" srcId="{7FB55AAC-EDD2-4434-A04E-7F66431B41A8}" destId="{BC53C13E-4FB0-4548-AA27-64FF6CADBEBD}" srcOrd="0" destOrd="0" parTransId="{437B3E4C-2628-4F03-BD5F-840B77287226}" sibTransId="{9BD63B17-DBEA-4E20-BB2C-E6CC605C3649}"/>
    <dgm:cxn modelId="{133E578A-8253-41E0-AE69-D38A856D04C1}" type="presOf" srcId="{B8A46343-18A7-487F-B99A-41348C647A05}" destId="{B0A9F239-730E-48EC-81ED-51F7A22CB6A6}" srcOrd="0" destOrd="0" presId="urn:microsoft.com/office/officeart/2008/layout/PictureStrips"/>
    <dgm:cxn modelId="{0C35BD9F-2D86-4FAD-8554-D3433AB59D40}" srcId="{7FB55AAC-EDD2-4434-A04E-7F66431B41A8}" destId="{449BC327-3ABF-4981-BA44-1B207AAEB981}" srcOrd="1" destOrd="0" parTransId="{31B4D026-1D7D-4001-81F5-34FD09300EC6}" sibTransId="{37CE7D78-495E-4C75-87B9-B9677ACD5992}"/>
    <dgm:cxn modelId="{1E347CBD-89BC-43B9-9C80-978351EBE4C0}" type="presOf" srcId="{449BC327-3ABF-4981-BA44-1B207AAEB981}" destId="{DF1E62DD-2EA9-46F2-98C1-25C29D35C10A}" srcOrd="0" destOrd="0" presId="urn:microsoft.com/office/officeart/2008/layout/PictureStrips"/>
    <dgm:cxn modelId="{CF3FA222-DCC9-4459-BB7C-8CA723C3C9A8}" type="presParOf" srcId="{23ED81CF-2C3B-4C56-8502-9F89CF4715FF}" destId="{3E1BF75B-C4D4-41AD-B3D0-6D621343593D}" srcOrd="0" destOrd="0" presId="urn:microsoft.com/office/officeart/2008/layout/PictureStrips"/>
    <dgm:cxn modelId="{0162DB79-624A-4921-BEC0-3B910048D9D9}" type="presParOf" srcId="{3E1BF75B-C4D4-41AD-B3D0-6D621343593D}" destId="{9B159C3A-E855-485F-B8A8-28FEF82E3978}" srcOrd="0" destOrd="0" presId="urn:microsoft.com/office/officeart/2008/layout/PictureStrips"/>
    <dgm:cxn modelId="{58A1BC9D-26F9-48A4-A5C3-E63D960B0F5C}" type="presParOf" srcId="{3E1BF75B-C4D4-41AD-B3D0-6D621343593D}" destId="{787ECAD8-BB34-482A-AB60-2BC6482BF30C}" srcOrd="1" destOrd="0" presId="urn:microsoft.com/office/officeart/2008/layout/PictureStrips"/>
    <dgm:cxn modelId="{A7426C5C-9428-4FAA-B5B8-B7B85D95E058}" type="presParOf" srcId="{23ED81CF-2C3B-4C56-8502-9F89CF4715FF}" destId="{F32E3605-2319-48F0-8365-9E2B2E9DCF45}" srcOrd="1" destOrd="0" presId="urn:microsoft.com/office/officeart/2008/layout/PictureStrips"/>
    <dgm:cxn modelId="{6ADB9322-A696-4DA7-BC55-3A9888B1E6C7}" type="presParOf" srcId="{23ED81CF-2C3B-4C56-8502-9F89CF4715FF}" destId="{9A4DAD92-BEA7-4400-AC4E-D807412B9359}" srcOrd="2" destOrd="0" presId="urn:microsoft.com/office/officeart/2008/layout/PictureStrips"/>
    <dgm:cxn modelId="{DF20BAF6-FB33-4C0A-8285-9D094C6AC92D}" type="presParOf" srcId="{9A4DAD92-BEA7-4400-AC4E-D807412B9359}" destId="{DF1E62DD-2EA9-46F2-98C1-25C29D35C10A}" srcOrd="0" destOrd="0" presId="urn:microsoft.com/office/officeart/2008/layout/PictureStrips"/>
    <dgm:cxn modelId="{9C66117A-C2E0-4EDA-A84E-526568B3A7FD}" type="presParOf" srcId="{9A4DAD92-BEA7-4400-AC4E-D807412B9359}" destId="{40CD84B0-E4BA-4606-A033-E5DA43C68E8C}" srcOrd="1" destOrd="0" presId="urn:microsoft.com/office/officeart/2008/layout/PictureStrips"/>
    <dgm:cxn modelId="{859E7E5D-83F7-44D0-B10A-17086345BDB8}" type="presParOf" srcId="{23ED81CF-2C3B-4C56-8502-9F89CF4715FF}" destId="{FC7A724A-71D5-4554-95A9-AD60EC45D99B}" srcOrd="3" destOrd="0" presId="urn:microsoft.com/office/officeart/2008/layout/PictureStrips"/>
    <dgm:cxn modelId="{BB28ACEC-512C-49D8-AC84-C5AB74991C90}" type="presParOf" srcId="{23ED81CF-2C3B-4C56-8502-9F89CF4715FF}" destId="{0A6A414C-5D76-443D-9F1C-3AC07707F17E}" srcOrd="4" destOrd="0" presId="urn:microsoft.com/office/officeart/2008/layout/PictureStrips"/>
    <dgm:cxn modelId="{02891683-6FF8-41C1-834D-EB4B28A4CF51}" type="presParOf" srcId="{0A6A414C-5D76-443D-9F1C-3AC07707F17E}" destId="{B0A9F239-730E-48EC-81ED-51F7A22CB6A6}" srcOrd="0" destOrd="0" presId="urn:microsoft.com/office/officeart/2008/layout/PictureStrips"/>
    <dgm:cxn modelId="{6A536B65-21E7-40A3-A13D-529CF0FA83E0}" type="presParOf" srcId="{0A6A414C-5D76-443D-9F1C-3AC07707F17E}" destId="{A2082DD8-1ACF-419A-9050-3FC39E303AE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23CCC-A2E3-4765-A3D0-B9927E729731}" type="doc">
      <dgm:prSet loTypeId="urn:microsoft.com/office/officeart/2009/3/layout/RandomtoResultProcess" loCatId="process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2014A63-C938-48E0-A1F5-B44C968D7B03}">
      <dgm:prSet phldrT="[Texto]"/>
      <dgm:spPr/>
      <dgm:t>
        <a:bodyPr/>
        <a:lstStyle/>
        <a:p>
          <a:r>
            <a:rPr lang="es-CO" dirty="0"/>
            <a:t>Tareas</a:t>
          </a:r>
        </a:p>
      </dgm:t>
    </dgm:pt>
    <dgm:pt modelId="{145609A9-B982-4613-A2CC-69397E9C4A1F}" type="parTrans" cxnId="{035B23BC-3182-4048-AFCD-61E8F1B5682C}">
      <dgm:prSet/>
      <dgm:spPr/>
      <dgm:t>
        <a:bodyPr/>
        <a:lstStyle/>
        <a:p>
          <a:endParaRPr lang="es-CO"/>
        </a:p>
      </dgm:t>
    </dgm:pt>
    <dgm:pt modelId="{D0F3A348-AF66-489E-B1F6-8B160C6B6677}" type="sibTrans" cxnId="{035B23BC-3182-4048-AFCD-61E8F1B5682C}">
      <dgm:prSet/>
      <dgm:spPr/>
      <dgm:t>
        <a:bodyPr/>
        <a:lstStyle/>
        <a:p>
          <a:endParaRPr lang="es-CO"/>
        </a:p>
      </dgm:t>
    </dgm:pt>
    <dgm:pt modelId="{8EB1FCB1-B05A-4672-AD28-6B28B101159F}">
      <dgm:prSet phldrT="[Texto]"/>
      <dgm:spPr/>
      <dgm:t>
        <a:bodyPr/>
        <a:lstStyle/>
        <a:p>
          <a:r>
            <a:rPr lang="es-CO" dirty="0"/>
            <a:t>Salida</a:t>
          </a:r>
        </a:p>
      </dgm:t>
    </dgm:pt>
    <dgm:pt modelId="{E2719841-3BB2-4C79-BBE6-45150E6BD044}" type="parTrans" cxnId="{91B1ECF3-80D9-4C55-8E64-F22C71647F7E}">
      <dgm:prSet/>
      <dgm:spPr/>
      <dgm:t>
        <a:bodyPr/>
        <a:lstStyle/>
        <a:p>
          <a:endParaRPr lang="es-CO"/>
        </a:p>
      </dgm:t>
    </dgm:pt>
    <dgm:pt modelId="{90944959-F455-4595-A20D-DC62396EFF53}" type="sibTrans" cxnId="{91B1ECF3-80D9-4C55-8E64-F22C71647F7E}">
      <dgm:prSet/>
      <dgm:spPr/>
      <dgm:t>
        <a:bodyPr/>
        <a:lstStyle/>
        <a:p>
          <a:endParaRPr lang="es-CO"/>
        </a:p>
      </dgm:t>
    </dgm:pt>
    <dgm:pt modelId="{357FBC53-0AE3-4226-BA8B-A059E7A0573F}">
      <dgm:prSet phldrT="[Texto]"/>
      <dgm:spPr/>
      <dgm:t>
        <a:bodyPr/>
        <a:lstStyle/>
        <a:p>
          <a:r>
            <a:rPr lang="es-CO" dirty="0"/>
            <a:t>Procesamiento</a:t>
          </a:r>
        </a:p>
      </dgm:t>
    </dgm:pt>
    <dgm:pt modelId="{E65285D4-4BC8-49FD-AF94-876AF56B0FF6}" type="parTrans" cxnId="{67735984-C211-49DD-937E-041B97744F87}">
      <dgm:prSet/>
      <dgm:spPr/>
      <dgm:t>
        <a:bodyPr/>
        <a:lstStyle/>
        <a:p>
          <a:endParaRPr lang="es-CO"/>
        </a:p>
      </dgm:t>
    </dgm:pt>
    <dgm:pt modelId="{9AE79041-C2D8-4B3B-B017-2C6DCE22D76C}" type="sibTrans" cxnId="{67735984-C211-49DD-937E-041B97744F87}">
      <dgm:prSet/>
      <dgm:spPr/>
      <dgm:t>
        <a:bodyPr/>
        <a:lstStyle/>
        <a:p>
          <a:endParaRPr lang="es-CO"/>
        </a:p>
      </dgm:t>
    </dgm:pt>
    <dgm:pt modelId="{F36A3952-5345-435F-87E0-CE0F2F8479D6}" type="pres">
      <dgm:prSet presAssocID="{92F23CCC-A2E3-4765-A3D0-B9927E729731}" presName="Name0" presStyleCnt="0">
        <dgm:presLayoutVars>
          <dgm:dir/>
          <dgm:animOne val="branch"/>
          <dgm:animLvl val="lvl"/>
        </dgm:presLayoutVars>
      </dgm:prSet>
      <dgm:spPr/>
    </dgm:pt>
    <dgm:pt modelId="{0C5760D5-2293-48E8-A44B-66EEEBD61A84}" type="pres">
      <dgm:prSet presAssocID="{12014A63-C938-48E0-A1F5-B44C968D7B03}" presName="chaos" presStyleCnt="0"/>
      <dgm:spPr/>
    </dgm:pt>
    <dgm:pt modelId="{87A44AFB-A298-4B40-A38C-A1CFB4257F49}" type="pres">
      <dgm:prSet presAssocID="{12014A63-C938-48E0-A1F5-B44C968D7B03}" presName="parTx1" presStyleLbl="revTx" presStyleIdx="0" presStyleCnt="2"/>
      <dgm:spPr/>
    </dgm:pt>
    <dgm:pt modelId="{CFD49371-68F8-4104-885B-22847AAEEE6B}" type="pres">
      <dgm:prSet presAssocID="{12014A63-C938-48E0-A1F5-B44C968D7B03}" presName="c1" presStyleLbl="node1" presStyleIdx="0" presStyleCnt="19"/>
      <dgm:spPr/>
    </dgm:pt>
    <dgm:pt modelId="{9E47FC34-AA8C-478F-9F46-EF510F6E12A1}" type="pres">
      <dgm:prSet presAssocID="{12014A63-C938-48E0-A1F5-B44C968D7B03}" presName="c2" presStyleLbl="node1" presStyleIdx="1" presStyleCnt="19"/>
      <dgm:spPr/>
    </dgm:pt>
    <dgm:pt modelId="{9C3E3432-3EAA-4054-ABB8-011D7416616E}" type="pres">
      <dgm:prSet presAssocID="{12014A63-C938-48E0-A1F5-B44C968D7B03}" presName="c3" presStyleLbl="node1" presStyleIdx="2" presStyleCnt="19"/>
      <dgm:spPr/>
    </dgm:pt>
    <dgm:pt modelId="{DE6FCD48-B4B8-4DF3-BA6E-2599B4A221FD}" type="pres">
      <dgm:prSet presAssocID="{12014A63-C938-48E0-A1F5-B44C968D7B03}" presName="c4" presStyleLbl="node1" presStyleIdx="3" presStyleCnt="19"/>
      <dgm:spPr/>
    </dgm:pt>
    <dgm:pt modelId="{6C8E444B-441E-40B2-BF7A-03B3EFBF8A24}" type="pres">
      <dgm:prSet presAssocID="{12014A63-C938-48E0-A1F5-B44C968D7B03}" presName="c5" presStyleLbl="node1" presStyleIdx="4" presStyleCnt="19"/>
      <dgm:spPr/>
    </dgm:pt>
    <dgm:pt modelId="{8DF1524E-BE81-43C7-B8F1-355334B5E5BC}" type="pres">
      <dgm:prSet presAssocID="{12014A63-C938-48E0-A1F5-B44C968D7B03}" presName="c6" presStyleLbl="node1" presStyleIdx="5" presStyleCnt="19"/>
      <dgm:spPr/>
    </dgm:pt>
    <dgm:pt modelId="{C4D568C8-DFC1-460E-A038-A332C9499553}" type="pres">
      <dgm:prSet presAssocID="{12014A63-C938-48E0-A1F5-B44C968D7B03}" presName="c7" presStyleLbl="node1" presStyleIdx="6" presStyleCnt="19"/>
      <dgm:spPr/>
    </dgm:pt>
    <dgm:pt modelId="{48699FEC-931D-4914-96D6-F52A0F3D5527}" type="pres">
      <dgm:prSet presAssocID="{12014A63-C938-48E0-A1F5-B44C968D7B03}" presName="c8" presStyleLbl="node1" presStyleIdx="7" presStyleCnt="19"/>
      <dgm:spPr/>
    </dgm:pt>
    <dgm:pt modelId="{57DC6BCB-1B97-4075-8B14-535BB2E76F71}" type="pres">
      <dgm:prSet presAssocID="{12014A63-C938-48E0-A1F5-B44C968D7B03}" presName="c9" presStyleLbl="node1" presStyleIdx="8" presStyleCnt="19"/>
      <dgm:spPr/>
    </dgm:pt>
    <dgm:pt modelId="{97E6EB6C-DDB7-4423-B68E-AD646BAE9FE2}" type="pres">
      <dgm:prSet presAssocID="{12014A63-C938-48E0-A1F5-B44C968D7B03}" presName="c10" presStyleLbl="node1" presStyleIdx="9" presStyleCnt="19"/>
      <dgm:spPr/>
    </dgm:pt>
    <dgm:pt modelId="{C953B160-5A7E-4C27-A2DE-271C6D18442D}" type="pres">
      <dgm:prSet presAssocID="{12014A63-C938-48E0-A1F5-B44C968D7B03}" presName="c11" presStyleLbl="node1" presStyleIdx="10" presStyleCnt="19"/>
      <dgm:spPr/>
    </dgm:pt>
    <dgm:pt modelId="{14D4644D-4604-4AB3-84C0-E3F024CB0016}" type="pres">
      <dgm:prSet presAssocID="{12014A63-C938-48E0-A1F5-B44C968D7B03}" presName="c12" presStyleLbl="node1" presStyleIdx="11" presStyleCnt="19"/>
      <dgm:spPr/>
    </dgm:pt>
    <dgm:pt modelId="{8921964C-9E76-403C-BD50-C30FC47ECBC4}" type="pres">
      <dgm:prSet presAssocID="{12014A63-C938-48E0-A1F5-B44C968D7B03}" presName="c13" presStyleLbl="node1" presStyleIdx="12" presStyleCnt="19"/>
      <dgm:spPr/>
    </dgm:pt>
    <dgm:pt modelId="{548C8CBD-CF0D-47D5-8E69-6629C81E8EC2}" type="pres">
      <dgm:prSet presAssocID="{12014A63-C938-48E0-A1F5-B44C968D7B03}" presName="c14" presStyleLbl="node1" presStyleIdx="13" presStyleCnt="19"/>
      <dgm:spPr/>
    </dgm:pt>
    <dgm:pt modelId="{46487A77-48FF-418C-8B32-B427A0BDB3A5}" type="pres">
      <dgm:prSet presAssocID="{12014A63-C938-48E0-A1F5-B44C968D7B03}" presName="c15" presStyleLbl="node1" presStyleIdx="14" presStyleCnt="19"/>
      <dgm:spPr/>
    </dgm:pt>
    <dgm:pt modelId="{BC693F31-A9E8-4A3C-A332-4DD0460B1258}" type="pres">
      <dgm:prSet presAssocID="{12014A63-C938-48E0-A1F5-B44C968D7B03}" presName="c16" presStyleLbl="node1" presStyleIdx="15" presStyleCnt="19"/>
      <dgm:spPr/>
    </dgm:pt>
    <dgm:pt modelId="{BA9A5792-B101-4724-B78A-A33B4C2DCE86}" type="pres">
      <dgm:prSet presAssocID="{12014A63-C938-48E0-A1F5-B44C968D7B03}" presName="c17" presStyleLbl="node1" presStyleIdx="16" presStyleCnt="19"/>
      <dgm:spPr/>
    </dgm:pt>
    <dgm:pt modelId="{8482CF42-B019-4521-89F1-57BE162D3F90}" type="pres">
      <dgm:prSet presAssocID="{12014A63-C938-48E0-A1F5-B44C968D7B03}" presName="c18" presStyleLbl="node1" presStyleIdx="17" presStyleCnt="19"/>
      <dgm:spPr/>
    </dgm:pt>
    <dgm:pt modelId="{46CF97C2-F97C-47FF-9559-678756D6AF38}" type="pres">
      <dgm:prSet presAssocID="{D0F3A348-AF66-489E-B1F6-8B160C6B6677}" presName="chevronComposite1" presStyleCnt="0"/>
      <dgm:spPr/>
    </dgm:pt>
    <dgm:pt modelId="{4DE6AFC0-0347-48C6-B83A-CCEEE699B911}" type="pres">
      <dgm:prSet presAssocID="{D0F3A348-AF66-489E-B1F6-8B160C6B6677}" presName="chevron1" presStyleLbl="sibTrans2D1" presStyleIdx="0" presStyleCnt="2"/>
      <dgm:spPr/>
    </dgm:pt>
    <dgm:pt modelId="{AAD98BED-3A7D-4328-831B-00B32C457467}" type="pres">
      <dgm:prSet presAssocID="{D0F3A348-AF66-489E-B1F6-8B160C6B6677}" presName="spChevron1" presStyleCnt="0"/>
      <dgm:spPr/>
    </dgm:pt>
    <dgm:pt modelId="{8FE3CB41-445E-43DF-9A1C-0F91016F3CB3}" type="pres">
      <dgm:prSet presAssocID="{357FBC53-0AE3-4226-BA8B-A059E7A0573F}" presName="middle" presStyleCnt="0"/>
      <dgm:spPr/>
    </dgm:pt>
    <dgm:pt modelId="{08384334-6965-472D-9D83-61B948239F2D}" type="pres">
      <dgm:prSet presAssocID="{357FBC53-0AE3-4226-BA8B-A059E7A0573F}" presName="parTxMid" presStyleLbl="revTx" presStyleIdx="1" presStyleCnt="2"/>
      <dgm:spPr/>
    </dgm:pt>
    <dgm:pt modelId="{63259429-3892-4C4F-A6D6-7B816505922A}" type="pres">
      <dgm:prSet presAssocID="{357FBC53-0AE3-4226-BA8B-A059E7A0573F}" presName="spMid" presStyleCnt="0"/>
      <dgm:spPr/>
    </dgm:pt>
    <dgm:pt modelId="{22EAA90F-BFCB-40FE-9E75-3B68BD19785F}" type="pres">
      <dgm:prSet presAssocID="{9AE79041-C2D8-4B3B-B017-2C6DCE22D76C}" presName="chevronComposite1" presStyleCnt="0"/>
      <dgm:spPr/>
    </dgm:pt>
    <dgm:pt modelId="{62672183-911E-4F16-9FE7-EC5A65D85067}" type="pres">
      <dgm:prSet presAssocID="{9AE79041-C2D8-4B3B-B017-2C6DCE22D76C}" presName="chevron1" presStyleLbl="sibTrans2D1" presStyleIdx="1" presStyleCnt="2"/>
      <dgm:spPr/>
    </dgm:pt>
    <dgm:pt modelId="{FDE3116C-0637-4396-B944-C6F0DC4087DC}" type="pres">
      <dgm:prSet presAssocID="{9AE79041-C2D8-4B3B-B017-2C6DCE22D76C}" presName="spChevron1" presStyleCnt="0"/>
      <dgm:spPr/>
    </dgm:pt>
    <dgm:pt modelId="{4A5C7117-14F2-410E-9B56-23F586BAB532}" type="pres">
      <dgm:prSet presAssocID="{8EB1FCB1-B05A-4672-AD28-6B28B101159F}" presName="last" presStyleCnt="0"/>
      <dgm:spPr/>
    </dgm:pt>
    <dgm:pt modelId="{B23FCC65-817C-4165-94BB-B97C531D8EC2}" type="pres">
      <dgm:prSet presAssocID="{8EB1FCB1-B05A-4672-AD28-6B28B101159F}" presName="circleTx" presStyleLbl="node1" presStyleIdx="18" presStyleCnt="19"/>
      <dgm:spPr/>
    </dgm:pt>
    <dgm:pt modelId="{38C15E82-68BC-48F8-B6FF-9947B781BFED}" type="pres">
      <dgm:prSet presAssocID="{8EB1FCB1-B05A-4672-AD28-6B28B101159F}" presName="spN" presStyleCnt="0"/>
      <dgm:spPr/>
    </dgm:pt>
  </dgm:ptLst>
  <dgm:cxnLst>
    <dgm:cxn modelId="{C15AF81D-1D8A-4FF4-8BE9-DC36DB06A976}" type="presOf" srcId="{357FBC53-0AE3-4226-BA8B-A059E7A0573F}" destId="{08384334-6965-472D-9D83-61B948239F2D}" srcOrd="0" destOrd="0" presId="urn:microsoft.com/office/officeart/2009/3/layout/RandomtoResultProcess"/>
    <dgm:cxn modelId="{67735984-C211-49DD-937E-041B97744F87}" srcId="{92F23CCC-A2E3-4765-A3D0-B9927E729731}" destId="{357FBC53-0AE3-4226-BA8B-A059E7A0573F}" srcOrd="1" destOrd="0" parTransId="{E65285D4-4BC8-49FD-AF94-876AF56B0FF6}" sibTransId="{9AE79041-C2D8-4B3B-B017-2C6DCE22D76C}"/>
    <dgm:cxn modelId="{8462B19E-2F7D-47C1-9826-30C306B678F1}" type="presOf" srcId="{8EB1FCB1-B05A-4672-AD28-6B28B101159F}" destId="{B23FCC65-817C-4165-94BB-B97C531D8EC2}" srcOrd="0" destOrd="0" presId="urn:microsoft.com/office/officeart/2009/3/layout/RandomtoResultProcess"/>
    <dgm:cxn modelId="{035B23BC-3182-4048-AFCD-61E8F1B5682C}" srcId="{92F23CCC-A2E3-4765-A3D0-B9927E729731}" destId="{12014A63-C938-48E0-A1F5-B44C968D7B03}" srcOrd="0" destOrd="0" parTransId="{145609A9-B982-4613-A2CC-69397E9C4A1F}" sibTransId="{D0F3A348-AF66-489E-B1F6-8B160C6B6677}"/>
    <dgm:cxn modelId="{5C0F5DD8-5ECE-402B-B414-460FEBB47230}" type="presOf" srcId="{12014A63-C938-48E0-A1F5-B44C968D7B03}" destId="{87A44AFB-A298-4B40-A38C-A1CFB4257F49}" srcOrd="0" destOrd="0" presId="urn:microsoft.com/office/officeart/2009/3/layout/RandomtoResultProcess"/>
    <dgm:cxn modelId="{91B1ECF3-80D9-4C55-8E64-F22C71647F7E}" srcId="{92F23CCC-A2E3-4765-A3D0-B9927E729731}" destId="{8EB1FCB1-B05A-4672-AD28-6B28B101159F}" srcOrd="2" destOrd="0" parTransId="{E2719841-3BB2-4C79-BBE6-45150E6BD044}" sibTransId="{90944959-F455-4595-A20D-DC62396EFF53}"/>
    <dgm:cxn modelId="{3C8F3FFF-1689-493F-840F-EC3CC1E2E792}" type="presOf" srcId="{92F23CCC-A2E3-4765-A3D0-B9927E729731}" destId="{F36A3952-5345-435F-87E0-CE0F2F8479D6}" srcOrd="0" destOrd="0" presId="urn:microsoft.com/office/officeart/2009/3/layout/RandomtoResultProcess"/>
    <dgm:cxn modelId="{4EDBB170-6B9B-4FDA-BC71-954A81145907}" type="presParOf" srcId="{F36A3952-5345-435F-87E0-CE0F2F8479D6}" destId="{0C5760D5-2293-48E8-A44B-66EEEBD61A84}" srcOrd="0" destOrd="0" presId="urn:microsoft.com/office/officeart/2009/3/layout/RandomtoResultProcess"/>
    <dgm:cxn modelId="{94BDEA79-6665-4C87-94F0-59B92E85D0E3}" type="presParOf" srcId="{0C5760D5-2293-48E8-A44B-66EEEBD61A84}" destId="{87A44AFB-A298-4B40-A38C-A1CFB4257F49}" srcOrd="0" destOrd="0" presId="urn:microsoft.com/office/officeart/2009/3/layout/RandomtoResultProcess"/>
    <dgm:cxn modelId="{E1D4E440-C19B-4DD6-8B26-34FE9BAE5E40}" type="presParOf" srcId="{0C5760D5-2293-48E8-A44B-66EEEBD61A84}" destId="{CFD49371-68F8-4104-885B-22847AAEEE6B}" srcOrd="1" destOrd="0" presId="urn:microsoft.com/office/officeart/2009/3/layout/RandomtoResultProcess"/>
    <dgm:cxn modelId="{4A318980-7291-4AE5-850B-753A21316358}" type="presParOf" srcId="{0C5760D5-2293-48E8-A44B-66EEEBD61A84}" destId="{9E47FC34-AA8C-478F-9F46-EF510F6E12A1}" srcOrd="2" destOrd="0" presId="urn:microsoft.com/office/officeart/2009/3/layout/RandomtoResultProcess"/>
    <dgm:cxn modelId="{3C3E5921-C874-4C3D-983E-3D99553C7086}" type="presParOf" srcId="{0C5760D5-2293-48E8-A44B-66EEEBD61A84}" destId="{9C3E3432-3EAA-4054-ABB8-011D7416616E}" srcOrd="3" destOrd="0" presId="urn:microsoft.com/office/officeart/2009/3/layout/RandomtoResultProcess"/>
    <dgm:cxn modelId="{E1FBF81B-14EF-423F-92EE-33CCB316E909}" type="presParOf" srcId="{0C5760D5-2293-48E8-A44B-66EEEBD61A84}" destId="{DE6FCD48-B4B8-4DF3-BA6E-2599B4A221FD}" srcOrd="4" destOrd="0" presId="urn:microsoft.com/office/officeart/2009/3/layout/RandomtoResultProcess"/>
    <dgm:cxn modelId="{5528CD2B-F8B8-4605-AF53-939A21206345}" type="presParOf" srcId="{0C5760D5-2293-48E8-A44B-66EEEBD61A84}" destId="{6C8E444B-441E-40B2-BF7A-03B3EFBF8A24}" srcOrd="5" destOrd="0" presId="urn:microsoft.com/office/officeart/2009/3/layout/RandomtoResultProcess"/>
    <dgm:cxn modelId="{79B53414-8D92-46A8-B081-6B074AEE52D8}" type="presParOf" srcId="{0C5760D5-2293-48E8-A44B-66EEEBD61A84}" destId="{8DF1524E-BE81-43C7-B8F1-355334B5E5BC}" srcOrd="6" destOrd="0" presId="urn:microsoft.com/office/officeart/2009/3/layout/RandomtoResultProcess"/>
    <dgm:cxn modelId="{DD7559D0-8027-471A-ACAD-1E857D9D4071}" type="presParOf" srcId="{0C5760D5-2293-48E8-A44B-66EEEBD61A84}" destId="{C4D568C8-DFC1-460E-A038-A332C9499553}" srcOrd="7" destOrd="0" presId="urn:microsoft.com/office/officeart/2009/3/layout/RandomtoResultProcess"/>
    <dgm:cxn modelId="{E43C4EEB-8E24-4E66-8EB6-5B5BCCC07881}" type="presParOf" srcId="{0C5760D5-2293-48E8-A44B-66EEEBD61A84}" destId="{48699FEC-931D-4914-96D6-F52A0F3D5527}" srcOrd="8" destOrd="0" presId="urn:microsoft.com/office/officeart/2009/3/layout/RandomtoResultProcess"/>
    <dgm:cxn modelId="{53232E82-968B-49B5-B2FD-F8B26CBDBEA8}" type="presParOf" srcId="{0C5760D5-2293-48E8-A44B-66EEEBD61A84}" destId="{57DC6BCB-1B97-4075-8B14-535BB2E76F71}" srcOrd="9" destOrd="0" presId="urn:microsoft.com/office/officeart/2009/3/layout/RandomtoResultProcess"/>
    <dgm:cxn modelId="{E38C0FDE-A389-41BD-864B-EA86CE7ED3E2}" type="presParOf" srcId="{0C5760D5-2293-48E8-A44B-66EEEBD61A84}" destId="{97E6EB6C-DDB7-4423-B68E-AD646BAE9FE2}" srcOrd="10" destOrd="0" presId="urn:microsoft.com/office/officeart/2009/3/layout/RandomtoResultProcess"/>
    <dgm:cxn modelId="{4A1714D5-E010-49BD-82FC-2851063A41C4}" type="presParOf" srcId="{0C5760D5-2293-48E8-A44B-66EEEBD61A84}" destId="{C953B160-5A7E-4C27-A2DE-271C6D18442D}" srcOrd="11" destOrd="0" presId="urn:microsoft.com/office/officeart/2009/3/layout/RandomtoResultProcess"/>
    <dgm:cxn modelId="{96D4CF15-0FB0-4208-BBCD-0373DCA72D2E}" type="presParOf" srcId="{0C5760D5-2293-48E8-A44B-66EEEBD61A84}" destId="{14D4644D-4604-4AB3-84C0-E3F024CB0016}" srcOrd="12" destOrd="0" presId="urn:microsoft.com/office/officeart/2009/3/layout/RandomtoResultProcess"/>
    <dgm:cxn modelId="{8904717D-7146-427E-8DDD-3A2FD732DD50}" type="presParOf" srcId="{0C5760D5-2293-48E8-A44B-66EEEBD61A84}" destId="{8921964C-9E76-403C-BD50-C30FC47ECBC4}" srcOrd="13" destOrd="0" presId="urn:microsoft.com/office/officeart/2009/3/layout/RandomtoResultProcess"/>
    <dgm:cxn modelId="{B1AFC60A-4D76-4578-9131-9302A2EA9E73}" type="presParOf" srcId="{0C5760D5-2293-48E8-A44B-66EEEBD61A84}" destId="{548C8CBD-CF0D-47D5-8E69-6629C81E8EC2}" srcOrd="14" destOrd="0" presId="urn:microsoft.com/office/officeart/2009/3/layout/RandomtoResultProcess"/>
    <dgm:cxn modelId="{97824C5C-7936-4441-893D-226FF72B2765}" type="presParOf" srcId="{0C5760D5-2293-48E8-A44B-66EEEBD61A84}" destId="{46487A77-48FF-418C-8B32-B427A0BDB3A5}" srcOrd="15" destOrd="0" presId="urn:microsoft.com/office/officeart/2009/3/layout/RandomtoResultProcess"/>
    <dgm:cxn modelId="{DD87E8E4-ABB5-4265-9C18-5DFC619D5C86}" type="presParOf" srcId="{0C5760D5-2293-48E8-A44B-66EEEBD61A84}" destId="{BC693F31-A9E8-4A3C-A332-4DD0460B1258}" srcOrd="16" destOrd="0" presId="urn:microsoft.com/office/officeart/2009/3/layout/RandomtoResultProcess"/>
    <dgm:cxn modelId="{82EC9D40-D298-4B19-9905-4B4C59E94F37}" type="presParOf" srcId="{0C5760D5-2293-48E8-A44B-66EEEBD61A84}" destId="{BA9A5792-B101-4724-B78A-A33B4C2DCE86}" srcOrd="17" destOrd="0" presId="urn:microsoft.com/office/officeart/2009/3/layout/RandomtoResultProcess"/>
    <dgm:cxn modelId="{16985035-6E8B-4C2E-96AC-CD344E505956}" type="presParOf" srcId="{0C5760D5-2293-48E8-A44B-66EEEBD61A84}" destId="{8482CF42-B019-4521-89F1-57BE162D3F90}" srcOrd="18" destOrd="0" presId="urn:microsoft.com/office/officeart/2009/3/layout/RandomtoResultProcess"/>
    <dgm:cxn modelId="{649CDF40-7B2B-4FA6-80E9-5E49D09679B0}" type="presParOf" srcId="{F36A3952-5345-435F-87E0-CE0F2F8479D6}" destId="{46CF97C2-F97C-47FF-9559-678756D6AF38}" srcOrd="1" destOrd="0" presId="urn:microsoft.com/office/officeart/2009/3/layout/RandomtoResultProcess"/>
    <dgm:cxn modelId="{7628C3C7-89E6-440F-BB9F-7F319B9D4017}" type="presParOf" srcId="{46CF97C2-F97C-47FF-9559-678756D6AF38}" destId="{4DE6AFC0-0347-48C6-B83A-CCEEE699B911}" srcOrd="0" destOrd="0" presId="urn:microsoft.com/office/officeart/2009/3/layout/RandomtoResultProcess"/>
    <dgm:cxn modelId="{55FB5EF9-5763-42C4-9A1A-0DB303974E27}" type="presParOf" srcId="{46CF97C2-F97C-47FF-9559-678756D6AF38}" destId="{AAD98BED-3A7D-4328-831B-00B32C457467}" srcOrd="1" destOrd="0" presId="urn:microsoft.com/office/officeart/2009/3/layout/RandomtoResultProcess"/>
    <dgm:cxn modelId="{B63AF384-B21B-4C25-ACD6-070316C16968}" type="presParOf" srcId="{F36A3952-5345-435F-87E0-CE0F2F8479D6}" destId="{8FE3CB41-445E-43DF-9A1C-0F91016F3CB3}" srcOrd="2" destOrd="0" presId="urn:microsoft.com/office/officeart/2009/3/layout/RandomtoResultProcess"/>
    <dgm:cxn modelId="{A0996729-DD80-45FD-9E55-FD59E4875E85}" type="presParOf" srcId="{8FE3CB41-445E-43DF-9A1C-0F91016F3CB3}" destId="{08384334-6965-472D-9D83-61B948239F2D}" srcOrd="0" destOrd="0" presId="urn:microsoft.com/office/officeart/2009/3/layout/RandomtoResultProcess"/>
    <dgm:cxn modelId="{34E23452-8918-440C-955C-E5666E19B587}" type="presParOf" srcId="{8FE3CB41-445E-43DF-9A1C-0F91016F3CB3}" destId="{63259429-3892-4C4F-A6D6-7B816505922A}" srcOrd="1" destOrd="0" presId="urn:microsoft.com/office/officeart/2009/3/layout/RandomtoResultProcess"/>
    <dgm:cxn modelId="{FDCBDA23-8CF3-4CF6-9EC7-4D200ADD8ABD}" type="presParOf" srcId="{F36A3952-5345-435F-87E0-CE0F2F8479D6}" destId="{22EAA90F-BFCB-40FE-9E75-3B68BD19785F}" srcOrd="3" destOrd="0" presId="urn:microsoft.com/office/officeart/2009/3/layout/RandomtoResultProcess"/>
    <dgm:cxn modelId="{9BFC1A10-2D69-4DFB-9B4E-8682FEE5CA75}" type="presParOf" srcId="{22EAA90F-BFCB-40FE-9E75-3B68BD19785F}" destId="{62672183-911E-4F16-9FE7-EC5A65D85067}" srcOrd="0" destOrd="0" presId="urn:microsoft.com/office/officeart/2009/3/layout/RandomtoResultProcess"/>
    <dgm:cxn modelId="{07621E0B-F3B5-42E5-A020-4ACF7A51C285}" type="presParOf" srcId="{22EAA90F-BFCB-40FE-9E75-3B68BD19785F}" destId="{FDE3116C-0637-4396-B944-C6F0DC4087DC}" srcOrd="1" destOrd="0" presId="urn:microsoft.com/office/officeart/2009/3/layout/RandomtoResultProcess"/>
    <dgm:cxn modelId="{3412D517-7FB9-41FC-8950-0F9805988252}" type="presParOf" srcId="{F36A3952-5345-435F-87E0-CE0F2F8479D6}" destId="{4A5C7117-14F2-410E-9B56-23F586BAB532}" srcOrd="4" destOrd="0" presId="urn:microsoft.com/office/officeart/2009/3/layout/RandomtoResultProcess"/>
    <dgm:cxn modelId="{C194D2D4-310A-43C5-BD2F-12C3A3D0F206}" type="presParOf" srcId="{4A5C7117-14F2-410E-9B56-23F586BAB532}" destId="{B23FCC65-817C-4165-94BB-B97C531D8EC2}" srcOrd="0" destOrd="0" presId="urn:microsoft.com/office/officeart/2009/3/layout/RandomtoResultProcess"/>
    <dgm:cxn modelId="{0952540F-A095-4328-B04B-14C80DBF08A9}" type="presParOf" srcId="{4A5C7117-14F2-410E-9B56-23F586BAB532}" destId="{38C15E82-68BC-48F8-B6FF-9947B781BFE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AAC781-EC9A-427F-9045-15BEC8983A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6BD6B87-52AC-47C0-8095-89EF48C1DA81}">
      <dgm:prSet phldrT="[Texto]" custT="1"/>
      <dgm:spPr/>
      <dgm:t>
        <a:bodyPr/>
        <a:lstStyle/>
        <a:p>
          <a:r>
            <a:rPr lang="es-CO" sz="2000" dirty="0"/>
            <a:t>Tarea1</a:t>
          </a:r>
        </a:p>
      </dgm:t>
    </dgm:pt>
    <dgm:pt modelId="{DC2099F2-F6D3-4E36-A824-15D823722CE3}" type="parTrans" cxnId="{6F146FE8-52BD-4C64-817F-28D64D605550}">
      <dgm:prSet/>
      <dgm:spPr/>
      <dgm:t>
        <a:bodyPr/>
        <a:lstStyle/>
        <a:p>
          <a:endParaRPr lang="es-CO" sz="1600"/>
        </a:p>
      </dgm:t>
    </dgm:pt>
    <dgm:pt modelId="{1B766427-EAF3-4361-ACE6-9F7577455012}" type="sibTrans" cxnId="{6F146FE8-52BD-4C64-817F-28D64D605550}">
      <dgm:prSet/>
      <dgm:spPr/>
      <dgm:t>
        <a:bodyPr/>
        <a:lstStyle/>
        <a:p>
          <a:endParaRPr lang="es-CO" sz="1600"/>
        </a:p>
      </dgm:t>
    </dgm:pt>
    <dgm:pt modelId="{0877BA00-2145-4564-8960-6F51A0951481}">
      <dgm:prSet phldrT="[Texto]" custT="1"/>
      <dgm:spPr/>
      <dgm:t>
        <a:bodyPr/>
        <a:lstStyle/>
        <a:p>
          <a:r>
            <a:rPr lang="es-CO" sz="2000" dirty="0"/>
            <a:t>Tarea2</a:t>
          </a:r>
        </a:p>
      </dgm:t>
    </dgm:pt>
    <dgm:pt modelId="{950B3286-2AAC-4D70-A94D-BE522D39204C}" type="parTrans" cxnId="{E8ED80BD-3B9F-4780-8E9C-56FBDF6D56F8}">
      <dgm:prSet/>
      <dgm:spPr/>
      <dgm:t>
        <a:bodyPr/>
        <a:lstStyle/>
        <a:p>
          <a:endParaRPr lang="es-CO" sz="1600"/>
        </a:p>
      </dgm:t>
    </dgm:pt>
    <dgm:pt modelId="{2F471DA1-F992-418B-9562-00C1D1CC4A0A}" type="sibTrans" cxnId="{E8ED80BD-3B9F-4780-8E9C-56FBDF6D56F8}">
      <dgm:prSet/>
      <dgm:spPr/>
      <dgm:t>
        <a:bodyPr/>
        <a:lstStyle/>
        <a:p>
          <a:endParaRPr lang="es-CO" sz="1600"/>
        </a:p>
      </dgm:t>
    </dgm:pt>
    <dgm:pt modelId="{2FA41ABA-9E6F-43B0-BE71-80E1C2E6FB25}">
      <dgm:prSet phldrT="[Texto]" custT="1"/>
      <dgm:spPr/>
      <dgm:t>
        <a:bodyPr/>
        <a:lstStyle/>
        <a:p>
          <a:r>
            <a:rPr lang="es-CO" sz="2000" dirty="0"/>
            <a:t>Tarea3</a:t>
          </a:r>
        </a:p>
      </dgm:t>
    </dgm:pt>
    <dgm:pt modelId="{402A28BD-1325-4E43-AC49-F1CC2652A957}" type="parTrans" cxnId="{E31A2885-6B32-4777-B635-41DE4CD775AB}">
      <dgm:prSet/>
      <dgm:spPr/>
      <dgm:t>
        <a:bodyPr/>
        <a:lstStyle/>
        <a:p>
          <a:endParaRPr lang="es-CO" sz="1600"/>
        </a:p>
      </dgm:t>
    </dgm:pt>
    <dgm:pt modelId="{E77BC50A-354C-4ED6-84FD-25B591F7C569}" type="sibTrans" cxnId="{E31A2885-6B32-4777-B635-41DE4CD775AB}">
      <dgm:prSet/>
      <dgm:spPr/>
      <dgm:t>
        <a:bodyPr/>
        <a:lstStyle/>
        <a:p>
          <a:endParaRPr lang="es-CO" sz="1600"/>
        </a:p>
      </dgm:t>
    </dgm:pt>
    <dgm:pt modelId="{F56551FD-7E03-42C8-9926-18EF40EFB8FC}" type="pres">
      <dgm:prSet presAssocID="{A9AAC781-EC9A-427F-9045-15BEC8983A6B}" presName="Name0" presStyleCnt="0">
        <dgm:presLayoutVars>
          <dgm:dir/>
          <dgm:resizeHandles val="exact"/>
        </dgm:presLayoutVars>
      </dgm:prSet>
      <dgm:spPr/>
    </dgm:pt>
    <dgm:pt modelId="{A1AAAD69-2A6B-4606-9774-35E2C9D31DE7}" type="pres">
      <dgm:prSet presAssocID="{A9AAC781-EC9A-427F-9045-15BEC8983A6B}" presName="arrow" presStyleLbl="bgShp" presStyleIdx="0" presStyleCnt="1"/>
      <dgm:spPr/>
    </dgm:pt>
    <dgm:pt modelId="{B6CF82C8-8DF0-4776-8959-9A09ACF63D27}" type="pres">
      <dgm:prSet presAssocID="{A9AAC781-EC9A-427F-9045-15BEC8983A6B}" presName="points" presStyleCnt="0"/>
      <dgm:spPr/>
    </dgm:pt>
    <dgm:pt modelId="{B6E23EA9-AD11-44AF-8D9A-E0258FB2DDE6}" type="pres">
      <dgm:prSet presAssocID="{C6BD6B87-52AC-47C0-8095-89EF48C1DA81}" presName="compositeA" presStyleCnt="0"/>
      <dgm:spPr/>
    </dgm:pt>
    <dgm:pt modelId="{7613655B-4D6C-4E71-9BAD-80E9872FBE05}" type="pres">
      <dgm:prSet presAssocID="{C6BD6B87-52AC-47C0-8095-89EF48C1DA81}" presName="textA" presStyleLbl="revTx" presStyleIdx="0" presStyleCnt="3">
        <dgm:presLayoutVars>
          <dgm:bulletEnabled val="1"/>
        </dgm:presLayoutVars>
      </dgm:prSet>
      <dgm:spPr/>
    </dgm:pt>
    <dgm:pt modelId="{8828CE42-E474-438F-811D-3204AE134379}" type="pres">
      <dgm:prSet presAssocID="{C6BD6B87-52AC-47C0-8095-89EF48C1DA81}" presName="circleA" presStyleLbl="node1" presStyleIdx="0" presStyleCnt="3" custScaleX="212151" custScaleY="185187"/>
      <dgm:spPr/>
    </dgm:pt>
    <dgm:pt modelId="{692D80F2-E870-4DB1-8E07-7227CAF47769}" type="pres">
      <dgm:prSet presAssocID="{C6BD6B87-52AC-47C0-8095-89EF48C1DA81}" presName="spaceA" presStyleCnt="0"/>
      <dgm:spPr/>
    </dgm:pt>
    <dgm:pt modelId="{BDA3E575-1876-4101-BEB0-7227F0FE819E}" type="pres">
      <dgm:prSet presAssocID="{1B766427-EAF3-4361-ACE6-9F7577455012}" presName="space" presStyleCnt="0"/>
      <dgm:spPr/>
    </dgm:pt>
    <dgm:pt modelId="{77280D28-EA7F-4CCA-A284-DF03682BE0D4}" type="pres">
      <dgm:prSet presAssocID="{0877BA00-2145-4564-8960-6F51A0951481}" presName="compositeB" presStyleCnt="0"/>
      <dgm:spPr/>
    </dgm:pt>
    <dgm:pt modelId="{3D91D327-CDC1-45C8-8AC0-63AE0E589AD1}" type="pres">
      <dgm:prSet presAssocID="{0877BA00-2145-4564-8960-6F51A0951481}" presName="textB" presStyleLbl="revTx" presStyleIdx="1" presStyleCnt="3">
        <dgm:presLayoutVars>
          <dgm:bulletEnabled val="1"/>
        </dgm:presLayoutVars>
      </dgm:prSet>
      <dgm:spPr/>
    </dgm:pt>
    <dgm:pt modelId="{6E9B8D1A-A4DA-4658-B644-57542B943870}" type="pres">
      <dgm:prSet presAssocID="{0877BA00-2145-4564-8960-6F51A0951481}" presName="circleB" presStyleLbl="node1" presStyleIdx="1" presStyleCnt="3" custScaleX="212151" custScaleY="185187"/>
      <dgm:spPr/>
    </dgm:pt>
    <dgm:pt modelId="{A366D095-20C0-4CF9-A0A8-58343A5DA28B}" type="pres">
      <dgm:prSet presAssocID="{0877BA00-2145-4564-8960-6F51A0951481}" presName="spaceB" presStyleCnt="0"/>
      <dgm:spPr/>
    </dgm:pt>
    <dgm:pt modelId="{4C76F177-E306-432B-9119-ADFDAE6C61B8}" type="pres">
      <dgm:prSet presAssocID="{2F471DA1-F992-418B-9562-00C1D1CC4A0A}" presName="space" presStyleCnt="0"/>
      <dgm:spPr/>
    </dgm:pt>
    <dgm:pt modelId="{2D7C42D3-468E-48CF-9ABE-3988F54383B0}" type="pres">
      <dgm:prSet presAssocID="{2FA41ABA-9E6F-43B0-BE71-80E1C2E6FB25}" presName="compositeA" presStyleCnt="0"/>
      <dgm:spPr/>
    </dgm:pt>
    <dgm:pt modelId="{B1399640-0C5A-4EE8-A9B9-7E0513F8A46C}" type="pres">
      <dgm:prSet presAssocID="{2FA41ABA-9E6F-43B0-BE71-80E1C2E6FB25}" presName="textA" presStyleLbl="revTx" presStyleIdx="2" presStyleCnt="3">
        <dgm:presLayoutVars>
          <dgm:bulletEnabled val="1"/>
        </dgm:presLayoutVars>
      </dgm:prSet>
      <dgm:spPr/>
    </dgm:pt>
    <dgm:pt modelId="{1F2CC586-0B94-4CB4-ABDD-52BE5A0AAC2F}" type="pres">
      <dgm:prSet presAssocID="{2FA41ABA-9E6F-43B0-BE71-80E1C2E6FB25}" presName="circleA" presStyleLbl="node1" presStyleIdx="2" presStyleCnt="3" custScaleX="212151" custScaleY="185187"/>
      <dgm:spPr/>
    </dgm:pt>
    <dgm:pt modelId="{03974994-41BC-439A-A8F1-307696C030AC}" type="pres">
      <dgm:prSet presAssocID="{2FA41ABA-9E6F-43B0-BE71-80E1C2E6FB25}" presName="spaceA" presStyleCnt="0"/>
      <dgm:spPr/>
    </dgm:pt>
  </dgm:ptLst>
  <dgm:cxnLst>
    <dgm:cxn modelId="{E31A2885-6B32-4777-B635-41DE4CD775AB}" srcId="{A9AAC781-EC9A-427F-9045-15BEC8983A6B}" destId="{2FA41ABA-9E6F-43B0-BE71-80E1C2E6FB25}" srcOrd="2" destOrd="0" parTransId="{402A28BD-1325-4E43-AC49-F1CC2652A957}" sibTransId="{E77BC50A-354C-4ED6-84FD-25B591F7C569}"/>
    <dgm:cxn modelId="{52C6F585-9B0E-4EC9-9178-67ECF264C95E}" type="presOf" srcId="{A9AAC781-EC9A-427F-9045-15BEC8983A6B}" destId="{F56551FD-7E03-42C8-9926-18EF40EFB8FC}" srcOrd="0" destOrd="0" presId="urn:microsoft.com/office/officeart/2005/8/layout/hProcess11"/>
    <dgm:cxn modelId="{EAC51F98-F610-4A4D-8E3C-0E014F204462}" type="presOf" srcId="{0877BA00-2145-4564-8960-6F51A0951481}" destId="{3D91D327-CDC1-45C8-8AC0-63AE0E589AD1}" srcOrd="0" destOrd="0" presId="urn:microsoft.com/office/officeart/2005/8/layout/hProcess11"/>
    <dgm:cxn modelId="{E8ED80BD-3B9F-4780-8E9C-56FBDF6D56F8}" srcId="{A9AAC781-EC9A-427F-9045-15BEC8983A6B}" destId="{0877BA00-2145-4564-8960-6F51A0951481}" srcOrd="1" destOrd="0" parTransId="{950B3286-2AAC-4D70-A94D-BE522D39204C}" sibTransId="{2F471DA1-F992-418B-9562-00C1D1CC4A0A}"/>
    <dgm:cxn modelId="{6AEA13CF-F907-4846-A600-013870FE4D08}" type="presOf" srcId="{2FA41ABA-9E6F-43B0-BE71-80E1C2E6FB25}" destId="{B1399640-0C5A-4EE8-A9B9-7E0513F8A46C}" srcOrd="0" destOrd="0" presId="urn:microsoft.com/office/officeart/2005/8/layout/hProcess11"/>
    <dgm:cxn modelId="{90AFB0E1-5305-4007-9009-AA1A47EFB805}" type="presOf" srcId="{C6BD6B87-52AC-47C0-8095-89EF48C1DA81}" destId="{7613655B-4D6C-4E71-9BAD-80E9872FBE05}" srcOrd="0" destOrd="0" presId="urn:microsoft.com/office/officeart/2005/8/layout/hProcess11"/>
    <dgm:cxn modelId="{6F146FE8-52BD-4C64-817F-28D64D605550}" srcId="{A9AAC781-EC9A-427F-9045-15BEC8983A6B}" destId="{C6BD6B87-52AC-47C0-8095-89EF48C1DA81}" srcOrd="0" destOrd="0" parTransId="{DC2099F2-F6D3-4E36-A824-15D823722CE3}" sibTransId="{1B766427-EAF3-4361-ACE6-9F7577455012}"/>
    <dgm:cxn modelId="{E9EFE311-789F-4E56-9CCC-FD1DB049E6E7}" type="presParOf" srcId="{F56551FD-7E03-42C8-9926-18EF40EFB8FC}" destId="{A1AAAD69-2A6B-4606-9774-35E2C9D31DE7}" srcOrd="0" destOrd="0" presId="urn:microsoft.com/office/officeart/2005/8/layout/hProcess11"/>
    <dgm:cxn modelId="{5DDEBAF4-322A-4C12-A9F2-EFC052CFD34F}" type="presParOf" srcId="{F56551FD-7E03-42C8-9926-18EF40EFB8FC}" destId="{B6CF82C8-8DF0-4776-8959-9A09ACF63D27}" srcOrd="1" destOrd="0" presId="urn:microsoft.com/office/officeart/2005/8/layout/hProcess11"/>
    <dgm:cxn modelId="{C1B68B55-D7E4-4D4E-962F-A4E3A6A1FC70}" type="presParOf" srcId="{B6CF82C8-8DF0-4776-8959-9A09ACF63D27}" destId="{B6E23EA9-AD11-44AF-8D9A-E0258FB2DDE6}" srcOrd="0" destOrd="0" presId="urn:microsoft.com/office/officeart/2005/8/layout/hProcess11"/>
    <dgm:cxn modelId="{443260E1-EEB2-4BC3-B0CD-394680B8AAB2}" type="presParOf" srcId="{B6E23EA9-AD11-44AF-8D9A-E0258FB2DDE6}" destId="{7613655B-4D6C-4E71-9BAD-80E9872FBE05}" srcOrd="0" destOrd="0" presId="urn:microsoft.com/office/officeart/2005/8/layout/hProcess11"/>
    <dgm:cxn modelId="{709B4B57-81EF-448D-A365-09817988D3C3}" type="presParOf" srcId="{B6E23EA9-AD11-44AF-8D9A-E0258FB2DDE6}" destId="{8828CE42-E474-438F-811D-3204AE134379}" srcOrd="1" destOrd="0" presId="urn:microsoft.com/office/officeart/2005/8/layout/hProcess11"/>
    <dgm:cxn modelId="{A8B764DF-AA47-485A-9A2A-4D6D32B756D4}" type="presParOf" srcId="{B6E23EA9-AD11-44AF-8D9A-E0258FB2DDE6}" destId="{692D80F2-E870-4DB1-8E07-7227CAF47769}" srcOrd="2" destOrd="0" presId="urn:microsoft.com/office/officeart/2005/8/layout/hProcess11"/>
    <dgm:cxn modelId="{3EA45CA4-A69C-449A-A07D-4147AA470762}" type="presParOf" srcId="{B6CF82C8-8DF0-4776-8959-9A09ACF63D27}" destId="{BDA3E575-1876-4101-BEB0-7227F0FE819E}" srcOrd="1" destOrd="0" presId="urn:microsoft.com/office/officeart/2005/8/layout/hProcess11"/>
    <dgm:cxn modelId="{F0AEB5AE-2919-4EE9-A3A2-E5FA4C41FB26}" type="presParOf" srcId="{B6CF82C8-8DF0-4776-8959-9A09ACF63D27}" destId="{77280D28-EA7F-4CCA-A284-DF03682BE0D4}" srcOrd="2" destOrd="0" presId="urn:microsoft.com/office/officeart/2005/8/layout/hProcess11"/>
    <dgm:cxn modelId="{609B76F6-FC4C-4134-8D38-0C1260203CB7}" type="presParOf" srcId="{77280D28-EA7F-4CCA-A284-DF03682BE0D4}" destId="{3D91D327-CDC1-45C8-8AC0-63AE0E589AD1}" srcOrd="0" destOrd="0" presId="urn:microsoft.com/office/officeart/2005/8/layout/hProcess11"/>
    <dgm:cxn modelId="{C44EBF28-87BA-4AB8-88A9-630CF1CA8B47}" type="presParOf" srcId="{77280D28-EA7F-4CCA-A284-DF03682BE0D4}" destId="{6E9B8D1A-A4DA-4658-B644-57542B943870}" srcOrd="1" destOrd="0" presId="urn:microsoft.com/office/officeart/2005/8/layout/hProcess11"/>
    <dgm:cxn modelId="{CA67C2D8-0605-4C8A-946D-44A29FCD9DA0}" type="presParOf" srcId="{77280D28-EA7F-4CCA-A284-DF03682BE0D4}" destId="{A366D095-20C0-4CF9-A0A8-58343A5DA28B}" srcOrd="2" destOrd="0" presId="urn:microsoft.com/office/officeart/2005/8/layout/hProcess11"/>
    <dgm:cxn modelId="{7E69D82E-F7A0-4F93-9665-13AC8608E197}" type="presParOf" srcId="{B6CF82C8-8DF0-4776-8959-9A09ACF63D27}" destId="{4C76F177-E306-432B-9119-ADFDAE6C61B8}" srcOrd="3" destOrd="0" presId="urn:microsoft.com/office/officeart/2005/8/layout/hProcess11"/>
    <dgm:cxn modelId="{67221E33-34F6-4C8C-A019-BB0E33274DCC}" type="presParOf" srcId="{B6CF82C8-8DF0-4776-8959-9A09ACF63D27}" destId="{2D7C42D3-468E-48CF-9ABE-3988F54383B0}" srcOrd="4" destOrd="0" presId="urn:microsoft.com/office/officeart/2005/8/layout/hProcess11"/>
    <dgm:cxn modelId="{FF42D894-45D5-4ABA-A17C-7C270DB11F30}" type="presParOf" srcId="{2D7C42D3-468E-48CF-9ABE-3988F54383B0}" destId="{B1399640-0C5A-4EE8-A9B9-7E0513F8A46C}" srcOrd="0" destOrd="0" presId="urn:microsoft.com/office/officeart/2005/8/layout/hProcess11"/>
    <dgm:cxn modelId="{AAFFBA75-A463-4514-A93F-4A087D19F111}" type="presParOf" srcId="{2D7C42D3-468E-48CF-9ABE-3988F54383B0}" destId="{1F2CC586-0B94-4CB4-ABDD-52BE5A0AAC2F}" srcOrd="1" destOrd="0" presId="urn:microsoft.com/office/officeart/2005/8/layout/hProcess11"/>
    <dgm:cxn modelId="{21EC4828-6AAF-418C-B4EE-528EC06C479D}" type="presParOf" srcId="{2D7C42D3-468E-48CF-9ABE-3988F54383B0}" destId="{03974994-41BC-439A-A8F1-307696C030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AAC781-EC9A-427F-9045-15BEC8983A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6BD6B87-52AC-47C0-8095-89EF48C1DA81}">
      <dgm:prSet phldrT="[Texto]" custT="1"/>
      <dgm:spPr/>
      <dgm:t>
        <a:bodyPr/>
        <a:lstStyle/>
        <a:p>
          <a:r>
            <a:rPr lang="es-CO" sz="2000" dirty="0"/>
            <a:t>Tarea1</a:t>
          </a:r>
        </a:p>
      </dgm:t>
    </dgm:pt>
    <dgm:pt modelId="{DC2099F2-F6D3-4E36-A824-15D823722CE3}" type="parTrans" cxnId="{6F146FE8-52BD-4C64-817F-28D64D605550}">
      <dgm:prSet/>
      <dgm:spPr/>
      <dgm:t>
        <a:bodyPr/>
        <a:lstStyle/>
        <a:p>
          <a:endParaRPr lang="es-CO" sz="1600"/>
        </a:p>
      </dgm:t>
    </dgm:pt>
    <dgm:pt modelId="{1B766427-EAF3-4361-ACE6-9F7577455012}" type="sibTrans" cxnId="{6F146FE8-52BD-4C64-817F-28D64D605550}">
      <dgm:prSet/>
      <dgm:spPr/>
      <dgm:t>
        <a:bodyPr/>
        <a:lstStyle/>
        <a:p>
          <a:endParaRPr lang="es-CO" sz="1600"/>
        </a:p>
      </dgm:t>
    </dgm:pt>
    <dgm:pt modelId="{0877BA00-2145-4564-8960-6F51A0951481}">
      <dgm:prSet phldrT="[Texto]" custT="1"/>
      <dgm:spPr/>
      <dgm:t>
        <a:bodyPr/>
        <a:lstStyle/>
        <a:p>
          <a:r>
            <a:rPr lang="es-CO" sz="2000" dirty="0"/>
            <a:t>Tarea2</a:t>
          </a:r>
        </a:p>
      </dgm:t>
    </dgm:pt>
    <dgm:pt modelId="{950B3286-2AAC-4D70-A94D-BE522D39204C}" type="parTrans" cxnId="{E8ED80BD-3B9F-4780-8E9C-56FBDF6D56F8}">
      <dgm:prSet/>
      <dgm:spPr/>
      <dgm:t>
        <a:bodyPr/>
        <a:lstStyle/>
        <a:p>
          <a:endParaRPr lang="es-CO" sz="1600"/>
        </a:p>
      </dgm:t>
    </dgm:pt>
    <dgm:pt modelId="{2F471DA1-F992-418B-9562-00C1D1CC4A0A}" type="sibTrans" cxnId="{E8ED80BD-3B9F-4780-8E9C-56FBDF6D56F8}">
      <dgm:prSet/>
      <dgm:spPr/>
      <dgm:t>
        <a:bodyPr/>
        <a:lstStyle/>
        <a:p>
          <a:endParaRPr lang="es-CO" sz="1600"/>
        </a:p>
      </dgm:t>
    </dgm:pt>
    <dgm:pt modelId="{2FA41ABA-9E6F-43B0-BE71-80E1C2E6FB25}">
      <dgm:prSet phldrT="[Texto]" custT="1"/>
      <dgm:spPr/>
      <dgm:t>
        <a:bodyPr/>
        <a:lstStyle/>
        <a:p>
          <a:r>
            <a:rPr lang="es-CO" sz="2000" dirty="0"/>
            <a:t>Tarea3</a:t>
          </a:r>
        </a:p>
      </dgm:t>
    </dgm:pt>
    <dgm:pt modelId="{402A28BD-1325-4E43-AC49-F1CC2652A957}" type="parTrans" cxnId="{E31A2885-6B32-4777-B635-41DE4CD775AB}">
      <dgm:prSet/>
      <dgm:spPr/>
      <dgm:t>
        <a:bodyPr/>
        <a:lstStyle/>
        <a:p>
          <a:endParaRPr lang="es-CO" sz="1600"/>
        </a:p>
      </dgm:t>
    </dgm:pt>
    <dgm:pt modelId="{E77BC50A-354C-4ED6-84FD-25B591F7C569}" type="sibTrans" cxnId="{E31A2885-6B32-4777-B635-41DE4CD775AB}">
      <dgm:prSet/>
      <dgm:spPr/>
      <dgm:t>
        <a:bodyPr/>
        <a:lstStyle/>
        <a:p>
          <a:endParaRPr lang="es-CO" sz="1600"/>
        </a:p>
      </dgm:t>
    </dgm:pt>
    <dgm:pt modelId="{F56551FD-7E03-42C8-9926-18EF40EFB8FC}" type="pres">
      <dgm:prSet presAssocID="{A9AAC781-EC9A-427F-9045-15BEC8983A6B}" presName="Name0" presStyleCnt="0">
        <dgm:presLayoutVars>
          <dgm:dir/>
          <dgm:resizeHandles val="exact"/>
        </dgm:presLayoutVars>
      </dgm:prSet>
      <dgm:spPr/>
    </dgm:pt>
    <dgm:pt modelId="{A1AAAD69-2A6B-4606-9774-35E2C9D31DE7}" type="pres">
      <dgm:prSet presAssocID="{A9AAC781-EC9A-427F-9045-15BEC8983A6B}" presName="arrow" presStyleLbl="bgShp" presStyleIdx="0" presStyleCnt="1"/>
      <dgm:spPr/>
    </dgm:pt>
    <dgm:pt modelId="{B6CF82C8-8DF0-4776-8959-9A09ACF63D27}" type="pres">
      <dgm:prSet presAssocID="{A9AAC781-EC9A-427F-9045-15BEC8983A6B}" presName="points" presStyleCnt="0"/>
      <dgm:spPr/>
    </dgm:pt>
    <dgm:pt modelId="{B6E23EA9-AD11-44AF-8D9A-E0258FB2DDE6}" type="pres">
      <dgm:prSet presAssocID="{C6BD6B87-52AC-47C0-8095-89EF48C1DA81}" presName="compositeA" presStyleCnt="0"/>
      <dgm:spPr/>
    </dgm:pt>
    <dgm:pt modelId="{7613655B-4D6C-4E71-9BAD-80E9872FBE05}" type="pres">
      <dgm:prSet presAssocID="{C6BD6B87-52AC-47C0-8095-89EF48C1DA81}" presName="textA" presStyleLbl="revTx" presStyleIdx="0" presStyleCnt="3">
        <dgm:presLayoutVars>
          <dgm:bulletEnabled val="1"/>
        </dgm:presLayoutVars>
      </dgm:prSet>
      <dgm:spPr/>
    </dgm:pt>
    <dgm:pt modelId="{8828CE42-E474-438F-811D-3204AE134379}" type="pres">
      <dgm:prSet presAssocID="{C6BD6B87-52AC-47C0-8095-89EF48C1DA81}" presName="circleA" presStyleLbl="node1" presStyleIdx="0" presStyleCnt="3" custScaleX="212151" custScaleY="185187"/>
      <dgm:spPr/>
    </dgm:pt>
    <dgm:pt modelId="{692D80F2-E870-4DB1-8E07-7227CAF47769}" type="pres">
      <dgm:prSet presAssocID="{C6BD6B87-52AC-47C0-8095-89EF48C1DA81}" presName="spaceA" presStyleCnt="0"/>
      <dgm:spPr/>
    </dgm:pt>
    <dgm:pt modelId="{BDA3E575-1876-4101-BEB0-7227F0FE819E}" type="pres">
      <dgm:prSet presAssocID="{1B766427-EAF3-4361-ACE6-9F7577455012}" presName="space" presStyleCnt="0"/>
      <dgm:spPr/>
    </dgm:pt>
    <dgm:pt modelId="{77280D28-EA7F-4CCA-A284-DF03682BE0D4}" type="pres">
      <dgm:prSet presAssocID="{0877BA00-2145-4564-8960-6F51A0951481}" presName="compositeB" presStyleCnt="0"/>
      <dgm:spPr/>
    </dgm:pt>
    <dgm:pt modelId="{3D91D327-CDC1-45C8-8AC0-63AE0E589AD1}" type="pres">
      <dgm:prSet presAssocID="{0877BA00-2145-4564-8960-6F51A0951481}" presName="textB" presStyleLbl="revTx" presStyleIdx="1" presStyleCnt="3">
        <dgm:presLayoutVars>
          <dgm:bulletEnabled val="1"/>
        </dgm:presLayoutVars>
      </dgm:prSet>
      <dgm:spPr/>
    </dgm:pt>
    <dgm:pt modelId="{6E9B8D1A-A4DA-4658-B644-57542B943870}" type="pres">
      <dgm:prSet presAssocID="{0877BA00-2145-4564-8960-6F51A0951481}" presName="circleB" presStyleLbl="node1" presStyleIdx="1" presStyleCnt="3" custScaleX="212151" custScaleY="185187"/>
      <dgm:spPr/>
    </dgm:pt>
    <dgm:pt modelId="{A366D095-20C0-4CF9-A0A8-58343A5DA28B}" type="pres">
      <dgm:prSet presAssocID="{0877BA00-2145-4564-8960-6F51A0951481}" presName="spaceB" presStyleCnt="0"/>
      <dgm:spPr/>
    </dgm:pt>
    <dgm:pt modelId="{4C76F177-E306-432B-9119-ADFDAE6C61B8}" type="pres">
      <dgm:prSet presAssocID="{2F471DA1-F992-418B-9562-00C1D1CC4A0A}" presName="space" presStyleCnt="0"/>
      <dgm:spPr/>
    </dgm:pt>
    <dgm:pt modelId="{2D7C42D3-468E-48CF-9ABE-3988F54383B0}" type="pres">
      <dgm:prSet presAssocID="{2FA41ABA-9E6F-43B0-BE71-80E1C2E6FB25}" presName="compositeA" presStyleCnt="0"/>
      <dgm:spPr/>
    </dgm:pt>
    <dgm:pt modelId="{B1399640-0C5A-4EE8-A9B9-7E0513F8A46C}" type="pres">
      <dgm:prSet presAssocID="{2FA41ABA-9E6F-43B0-BE71-80E1C2E6FB25}" presName="textA" presStyleLbl="revTx" presStyleIdx="2" presStyleCnt="3">
        <dgm:presLayoutVars>
          <dgm:bulletEnabled val="1"/>
        </dgm:presLayoutVars>
      </dgm:prSet>
      <dgm:spPr/>
    </dgm:pt>
    <dgm:pt modelId="{1F2CC586-0B94-4CB4-ABDD-52BE5A0AAC2F}" type="pres">
      <dgm:prSet presAssocID="{2FA41ABA-9E6F-43B0-BE71-80E1C2E6FB25}" presName="circleA" presStyleLbl="node1" presStyleIdx="2" presStyleCnt="3" custScaleX="212151" custScaleY="185187"/>
      <dgm:spPr/>
    </dgm:pt>
    <dgm:pt modelId="{03974994-41BC-439A-A8F1-307696C030AC}" type="pres">
      <dgm:prSet presAssocID="{2FA41ABA-9E6F-43B0-BE71-80E1C2E6FB25}" presName="spaceA" presStyleCnt="0"/>
      <dgm:spPr/>
    </dgm:pt>
  </dgm:ptLst>
  <dgm:cxnLst>
    <dgm:cxn modelId="{BF8B452F-A544-4939-8DED-EC7712844F23}" type="presOf" srcId="{C6BD6B87-52AC-47C0-8095-89EF48C1DA81}" destId="{7613655B-4D6C-4E71-9BAD-80E9872FBE05}" srcOrd="0" destOrd="0" presId="urn:microsoft.com/office/officeart/2005/8/layout/hProcess11"/>
    <dgm:cxn modelId="{E31A2885-6B32-4777-B635-41DE4CD775AB}" srcId="{A9AAC781-EC9A-427F-9045-15BEC8983A6B}" destId="{2FA41ABA-9E6F-43B0-BE71-80E1C2E6FB25}" srcOrd="2" destOrd="0" parTransId="{402A28BD-1325-4E43-AC49-F1CC2652A957}" sibTransId="{E77BC50A-354C-4ED6-84FD-25B591F7C569}"/>
    <dgm:cxn modelId="{9B26AA88-3454-4633-AB0E-55EE5985B9C4}" type="presOf" srcId="{A9AAC781-EC9A-427F-9045-15BEC8983A6B}" destId="{F56551FD-7E03-42C8-9926-18EF40EFB8FC}" srcOrd="0" destOrd="0" presId="urn:microsoft.com/office/officeart/2005/8/layout/hProcess11"/>
    <dgm:cxn modelId="{E8ED80BD-3B9F-4780-8E9C-56FBDF6D56F8}" srcId="{A9AAC781-EC9A-427F-9045-15BEC8983A6B}" destId="{0877BA00-2145-4564-8960-6F51A0951481}" srcOrd="1" destOrd="0" parTransId="{950B3286-2AAC-4D70-A94D-BE522D39204C}" sibTransId="{2F471DA1-F992-418B-9562-00C1D1CC4A0A}"/>
    <dgm:cxn modelId="{08F0ABDF-A52A-4A14-BBEB-A9C5EEFCE1E0}" type="presOf" srcId="{0877BA00-2145-4564-8960-6F51A0951481}" destId="{3D91D327-CDC1-45C8-8AC0-63AE0E589AD1}" srcOrd="0" destOrd="0" presId="urn:microsoft.com/office/officeart/2005/8/layout/hProcess11"/>
    <dgm:cxn modelId="{6F146FE8-52BD-4C64-817F-28D64D605550}" srcId="{A9AAC781-EC9A-427F-9045-15BEC8983A6B}" destId="{C6BD6B87-52AC-47C0-8095-89EF48C1DA81}" srcOrd="0" destOrd="0" parTransId="{DC2099F2-F6D3-4E36-A824-15D823722CE3}" sibTransId="{1B766427-EAF3-4361-ACE6-9F7577455012}"/>
    <dgm:cxn modelId="{5EAA2CEA-3FF6-4B96-993F-BB17961C05AD}" type="presOf" srcId="{2FA41ABA-9E6F-43B0-BE71-80E1C2E6FB25}" destId="{B1399640-0C5A-4EE8-A9B9-7E0513F8A46C}" srcOrd="0" destOrd="0" presId="urn:microsoft.com/office/officeart/2005/8/layout/hProcess11"/>
    <dgm:cxn modelId="{C7B6E932-7B31-4D34-939E-81BB5B9DFA93}" type="presParOf" srcId="{F56551FD-7E03-42C8-9926-18EF40EFB8FC}" destId="{A1AAAD69-2A6B-4606-9774-35E2C9D31DE7}" srcOrd="0" destOrd="0" presId="urn:microsoft.com/office/officeart/2005/8/layout/hProcess11"/>
    <dgm:cxn modelId="{47CFE5B1-C98A-4302-9F96-C920D7886C83}" type="presParOf" srcId="{F56551FD-7E03-42C8-9926-18EF40EFB8FC}" destId="{B6CF82C8-8DF0-4776-8959-9A09ACF63D27}" srcOrd="1" destOrd="0" presId="urn:microsoft.com/office/officeart/2005/8/layout/hProcess11"/>
    <dgm:cxn modelId="{F9EA99DC-58F9-4BF6-912B-67A768263B79}" type="presParOf" srcId="{B6CF82C8-8DF0-4776-8959-9A09ACF63D27}" destId="{B6E23EA9-AD11-44AF-8D9A-E0258FB2DDE6}" srcOrd="0" destOrd="0" presId="urn:microsoft.com/office/officeart/2005/8/layout/hProcess11"/>
    <dgm:cxn modelId="{524574A3-A69C-4EED-9811-C5F5E92AFC11}" type="presParOf" srcId="{B6E23EA9-AD11-44AF-8D9A-E0258FB2DDE6}" destId="{7613655B-4D6C-4E71-9BAD-80E9872FBE05}" srcOrd="0" destOrd="0" presId="urn:microsoft.com/office/officeart/2005/8/layout/hProcess11"/>
    <dgm:cxn modelId="{A22C7208-EE53-437E-9C40-A2E9D220616B}" type="presParOf" srcId="{B6E23EA9-AD11-44AF-8D9A-E0258FB2DDE6}" destId="{8828CE42-E474-438F-811D-3204AE134379}" srcOrd="1" destOrd="0" presId="urn:microsoft.com/office/officeart/2005/8/layout/hProcess11"/>
    <dgm:cxn modelId="{7ED823D5-3A5E-4A4B-8607-CD09BAABF192}" type="presParOf" srcId="{B6E23EA9-AD11-44AF-8D9A-E0258FB2DDE6}" destId="{692D80F2-E870-4DB1-8E07-7227CAF47769}" srcOrd="2" destOrd="0" presId="urn:microsoft.com/office/officeart/2005/8/layout/hProcess11"/>
    <dgm:cxn modelId="{861C484F-EEEA-4FC4-A2BB-145212485E75}" type="presParOf" srcId="{B6CF82C8-8DF0-4776-8959-9A09ACF63D27}" destId="{BDA3E575-1876-4101-BEB0-7227F0FE819E}" srcOrd="1" destOrd="0" presId="urn:microsoft.com/office/officeart/2005/8/layout/hProcess11"/>
    <dgm:cxn modelId="{94D051A6-C34E-47AE-9B87-349AAD0FEFB0}" type="presParOf" srcId="{B6CF82C8-8DF0-4776-8959-9A09ACF63D27}" destId="{77280D28-EA7F-4CCA-A284-DF03682BE0D4}" srcOrd="2" destOrd="0" presId="urn:microsoft.com/office/officeart/2005/8/layout/hProcess11"/>
    <dgm:cxn modelId="{6577A66D-DA34-4728-9AA1-900F904210C4}" type="presParOf" srcId="{77280D28-EA7F-4CCA-A284-DF03682BE0D4}" destId="{3D91D327-CDC1-45C8-8AC0-63AE0E589AD1}" srcOrd="0" destOrd="0" presId="urn:microsoft.com/office/officeart/2005/8/layout/hProcess11"/>
    <dgm:cxn modelId="{2D4E8504-C367-4ED0-A3ED-78F27B7A7016}" type="presParOf" srcId="{77280D28-EA7F-4CCA-A284-DF03682BE0D4}" destId="{6E9B8D1A-A4DA-4658-B644-57542B943870}" srcOrd="1" destOrd="0" presId="urn:microsoft.com/office/officeart/2005/8/layout/hProcess11"/>
    <dgm:cxn modelId="{E88F3D4E-13D6-49BC-9B8A-F2E0573DCECE}" type="presParOf" srcId="{77280D28-EA7F-4CCA-A284-DF03682BE0D4}" destId="{A366D095-20C0-4CF9-A0A8-58343A5DA28B}" srcOrd="2" destOrd="0" presId="urn:microsoft.com/office/officeart/2005/8/layout/hProcess11"/>
    <dgm:cxn modelId="{3A7CFE26-91F4-4A5D-ADC5-AD3058B46C47}" type="presParOf" srcId="{B6CF82C8-8DF0-4776-8959-9A09ACF63D27}" destId="{4C76F177-E306-432B-9119-ADFDAE6C61B8}" srcOrd="3" destOrd="0" presId="urn:microsoft.com/office/officeart/2005/8/layout/hProcess11"/>
    <dgm:cxn modelId="{5D1706C6-F622-4D60-A9E6-C9DFA08C3C82}" type="presParOf" srcId="{B6CF82C8-8DF0-4776-8959-9A09ACF63D27}" destId="{2D7C42D3-468E-48CF-9ABE-3988F54383B0}" srcOrd="4" destOrd="0" presId="urn:microsoft.com/office/officeart/2005/8/layout/hProcess11"/>
    <dgm:cxn modelId="{13F3928D-B596-4EA7-8106-8B9F51AC0B21}" type="presParOf" srcId="{2D7C42D3-468E-48CF-9ABE-3988F54383B0}" destId="{B1399640-0C5A-4EE8-A9B9-7E0513F8A46C}" srcOrd="0" destOrd="0" presId="urn:microsoft.com/office/officeart/2005/8/layout/hProcess11"/>
    <dgm:cxn modelId="{8AA1AF50-7280-4C38-BCAC-BB7D7858E67E}" type="presParOf" srcId="{2D7C42D3-468E-48CF-9ABE-3988F54383B0}" destId="{1F2CC586-0B94-4CB4-ABDD-52BE5A0AAC2F}" srcOrd="1" destOrd="0" presId="urn:microsoft.com/office/officeart/2005/8/layout/hProcess11"/>
    <dgm:cxn modelId="{ADCABD25-36CC-4A39-969E-85EB586B9CB2}" type="presParOf" srcId="{2D7C42D3-468E-48CF-9ABE-3988F54383B0}" destId="{03974994-41BC-439A-A8F1-307696C030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AAC781-EC9A-427F-9045-15BEC8983A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6BD6B87-52AC-47C0-8095-89EF48C1DA81}">
      <dgm:prSet phldrT="[Texto]" custT="1"/>
      <dgm:spPr/>
      <dgm:t>
        <a:bodyPr/>
        <a:lstStyle/>
        <a:p>
          <a:r>
            <a:rPr lang="es-CO" sz="2000" dirty="0"/>
            <a:t>Tarea1</a:t>
          </a:r>
        </a:p>
      </dgm:t>
    </dgm:pt>
    <dgm:pt modelId="{DC2099F2-F6D3-4E36-A824-15D823722CE3}" type="parTrans" cxnId="{6F146FE8-52BD-4C64-817F-28D64D605550}">
      <dgm:prSet/>
      <dgm:spPr/>
      <dgm:t>
        <a:bodyPr/>
        <a:lstStyle/>
        <a:p>
          <a:endParaRPr lang="es-CO" sz="1600"/>
        </a:p>
      </dgm:t>
    </dgm:pt>
    <dgm:pt modelId="{1B766427-EAF3-4361-ACE6-9F7577455012}" type="sibTrans" cxnId="{6F146FE8-52BD-4C64-817F-28D64D605550}">
      <dgm:prSet/>
      <dgm:spPr/>
      <dgm:t>
        <a:bodyPr/>
        <a:lstStyle/>
        <a:p>
          <a:endParaRPr lang="es-CO" sz="1600"/>
        </a:p>
      </dgm:t>
    </dgm:pt>
    <dgm:pt modelId="{0877BA00-2145-4564-8960-6F51A0951481}">
      <dgm:prSet phldrT="[Texto]" custT="1"/>
      <dgm:spPr/>
      <dgm:t>
        <a:bodyPr/>
        <a:lstStyle/>
        <a:p>
          <a:r>
            <a:rPr lang="es-CO" sz="2000" dirty="0"/>
            <a:t>Tarea2</a:t>
          </a:r>
        </a:p>
      </dgm:t>
    </dgm:pt>
    <dgm:pt modelId="{950B3286-2AAC-4D70-A94D-BE522D39204C}" type="parTrans" cxnId="{E8ED80BD-3B9F-4780-8E9C-56FBDF6D56F8}">
      <dgm:prSet/>
      <dgm:spPr/>
      <dgm:t>
        <a:bodyPr/>
        <a:lstStyle/>
        <a:p>
          <a:endParaRPr lang="es-CO" sz="1600"/>
        </a:p>
      </dgm:t>
    </dgm:pt>
    <dgm:pt modelId="{2F471DA1-F992-418B-9562-00C1D1CC4A0A}" type="sibTrans" cxnId="{E8ED80BD-3B9F-4780-8E9C-56FBDF6D56F8}">
      <dgm:prSet/>
      <dgm:spPr/>
      <dgm:t>
        <a:bodyPr/>
        <a:lstStyle/>
        <a:p>
          <a:endParaRPr lang="es-CO" sz="1600"/>
        </a:p>
      </dgm:t>
    </dgm:pt>
    <dgm:pt modelId="{2FA41ABA-9E6F-43B0-BE71-80E1C2E6FB25}">
      <dgm:prSet phldrT="[Texto]" custT="1"/>
      <dgm:spPr/>
      <dgm:t>
        <a:bodyPr/>
        <a:lstStyle/>
        <a:p>
          <a:r>
            <a:rPr lang="es-CO" sz="2000" dirty="0"/>
            <a:t>Tarea3</a:t>
          </a:r>
        </a:p>
      </dgm:t>
    </dgm:pt>
    <dgm:pt modelId="{402A28BD-1325-4E43-AC49-F1CC2652A957}" type="parTrans" cxnId="{E31A2885-6B32-4777-B635-41DE4CD775AB}">
      <dgm:prSet/>
      <dgm:spPr/>
      <dgm:t>
        <a:bodyPr/>
        <a:lstStyle/>
        <a:p>
          <a:endParaRPr lang="es-CO" sz="1600"/>
        </a:p>
      </dgm:t>
    </dgm:pt>
    <dgm:pt modelId="{E77BC50A-354C-4ED6-84FD-25B591F7C569}" type="sibTrans" cxnId="{E31A2885-6B32-4777-B635-41DE4CD775AB}">
      <dgm:prSet/>
      <dgm:spPr/>
      <dgm:t>
        <a:bodyPr/>
        <a:lstStyle/>
        <a:p>
          <a:endParaRPr lang="es-CO" sz="1600"/>
        </a:p>
      </dgm:t>
    </dgm:pt>
    <dgm:pt modelId="{F56551FD-7E03-42C8-9926-18EF40EFB8FC}" type="pres">
      <dgm:prSet presAssocID="{A9AAC781-EC9A-427F-9045-15BEC8983A6B}" presName="Name0" presStyleCnt="0">
        <dgm:presLayoutVars>
          <dgm:dir/>
          <dgm:resizeHandles val="exact"/>
        </dgm:presLayoutVars>
      </dgm:prSet>
      <dgm:spPr/>
    </dgm:pt>
    <dgm:pt modelId="{A1AAAD69-2A6B-4606-9774-35E2C9D31DE7}" type="pres">
      <dgm:prSet presAssocID="{A9AAC781-EC9A-427F-9045-15BEC8983A6B}" presName="arrow" presStyleLbl="bgShp" presStyleIdx="0" presStyleCnt="1"/>
      <dgm:spPr/>
    </dgm:pt>
    <dgm:pt modelId="{B6CF82C8-8DF0-4776-8959-9A09ACF63D27}" type="pres">
      <dgm:prSet presAssocID="{A9AAC781-EC9A-427F-9045-15BEC8983A6B}" presName="points" presStyleCnt="0"/>
      <dgm:spPr/>
    </dgm:pt>
    <dgm:pt modelId="{B6E23EA9-AD11-44AF-8D9A-E0258FB2DDE6}" type="pres">
      <dgm:prSet presAssocID="{C6BD6B87-52AC-47C0-8095-89EF48C1DA81}" presName="compositeA" presStyleCnt="0"/>
      <dgm:spPr/>
    </dgm:pt>
    <dgm:pt modelId="{7613655B-4D6C-4E71-9BAD-80E9872FBE05}" type="pres">
      <dgm:prSet presAssocID="{C6BD6B87-52AC-47C0-8095-89EF48C1DA81}" presName="textA" presStyleLbl="revTx" presStyleIdx="0" presStyleCnt="3">
        <dgm:presLayoutVars>
          <dgm:bulletEnabled val="1"/>
        </dgm:presLayoutVars>
      </dgm:prSet>
      <dgm:spPr/>
    </dgm:pt>
    <dgm:pt modelId="{8828CE42-E474-438F-811D-3204AE134379}" type="pres">
      <dgm:prSet presAssocID="{C6BD6B87-52AC-47C0-8095-89EF48C1DA81}" presName="circleA" presStyleLbl="node1" presStyleIdx="0" presStyleCnt="3" custScaleX="212151" custScaleY="185187"/>
      <dgm:spPr/>
    </dgm:pt>
    <dgm:pt modelId="{692D80F2-E870-4DB1-8E07-7227CAF47769}" type="pres">
      <dgm:prSet presAssocID="{C6BD6B87-52AC-47C0-8095-89EF48C1DA81}" presName="spaceA" presStyleCnt="0"/>
      <dgm:spPr/>
    </dgm:pt>
    <dgm:pt modelId="{BDA3E575-1876-4101-BEB0-7227F0FE819E}" type="pres">
      <dgm:prSet presAssocID="{1B766427-EAF3-4361-ACE6-9F7577455012}" presName="space" presStyleCnt="0"/>
      <dgm:spPr/>
    </dgm:pt>
    <dgm:pt modelId="{77280D28-EA7F-4CCA-A284-DF03682BE0D4}" type="pres">
      <dgm:prSet presAssocID="{0877BA00-2145-4564-8960-6F51A0951481}" presName="compositeB" presStyleCnt="0"/>
      <dgm:spPr/>
    </dgm:pt>
    <dgm:pt modelId="{3D91D327-CDC1-45C8-8AC0-63AE0E589AD1}" type="pres">
      <dgm:prSet presAssocID="{0877BA00-2145-4564-8960-6F51A0951481}" presName="textB" presStyleLbl="revTx" presStyleIdx="1" presStyleCnt="3">
        <dgm:presLayoutVars>
          <dgm:bulletEnabled val="1"/>
        </dgm:presLayoutVars>
      </dgm:prSet>
      <dgm:spPr/>
    </dgm:pt>
    <dgm:pt modelId="{6E9B8D1A-A4DA-4658-B644-57542B943870}" type="pres">
      <dgm:prSet presAssocID="{0877BA00-2145-4564-8960-6F51A0951481}" presName="circleB" presStyleLbl="node1" presStyleIdx="1" presStyleCnt="3" custScaleX="212151" custScaleY="185187"/>
      <dgm:spPr/>
    </dgm:pt>
    <dgm:pt modelId="{A366D095-20C0-4CF9-A0A8-58343A5DA28B}" type="pres">
      <dgm:prSet presAssocID="{0877BA00-2145-4564-8960-6F51A0951481}" presName="spaceB" presStyleCnt="0"/>
      <dgm:spPr/>
    </dgm:pt>
    <dgm:pt modelId="{4C76F177-E306-432B-9119-ADFDAE6C61B8}" type="pres">
      <dgm:prSet presAssocID="{2F471DA1-F992-418B-9562-00C1D1CC4A0A}" presName="space" presStyleCnt="0"/>
      <dgm:spPr/>
    </dgm:pt>
    <dgm:pt modelId="{2D7C42D3-468E-48CF-9ABE-3988F54383B0}" type="pres">
      <dgm:prSet presAssocID="{2FA41ABA-9E6F-43B0-BE71-80E1C2E6FB25}" presName="compositeA" presStyleCnt="0"/>
      <dgm:spPr/>
    </dgm:pt>
    <dgm:pt modelId="{B1399640-0C5A-4EE8-A9B9-7E0513F8A46C}" type="pres">
      <dgm:prSet presAssocID="{2FA41ABA-9E6F-43B0-BE71-80E1C2E6FB25}" presName="textA" presStyleLbl="revTx" presStyleIdx="2" presStyleCnt="3">
        <dgm:presLayoutVars>
          <dgm:bulletEnabled val="1"/>
        </dgm:presLayoutVars>
      </dgm:prSet>
      <dgm:spPr/>
    </dgm:pt>
    <dgm:pt modelId="{1F2CC586-0B94-4CB4-ABDD-52BE5A0AAC2F}" type="pres">
      <dgm:prSet presAssocID="{2FA41ABA-9E6F-43B0-BE71-80E1C2E6FB25}" presName="circleA" presStyleLbl="node1" presStyleIdx="2" presStyleCnt="3" custScaleX="212151" custScaleY="185187"/>
      <dgm:spPr/>
    </dgm:pt>
    <dgm:pt modelId="{03974994-41BC-439A-A8F1-307696C030AC}" type="pres">
      <dgm:prSet presAssocID="{2FA41ABA-9E6F-43B0-BE71-80E1C2E6FB25}" presName="spaceA" presStyleCnt="0"/>
      <dgm:spPr/>
    </dgm:pt>
  </dgm:ptLst>
  <dgm:cxnLst>
    <dgm:cxn modelId="{0EBB9A1F-0158-460F-BFC7-B54CFA6F4443}" type="presOf" srcId="{C6BD6B87-52AC-47C0-8095-89EF48C1DA81}" destId="{7613655B-4D6C-4E71-9BAD-80E9872FBE05}" srcOrd="0" destOrd="0" presId="urn:microsoft.com/office/officeart/2005/8/layout/hProcess11"/>
    <dgm:cxn modelId="{3661064C-C6E7-4508-ACCD-21550A12F0A1}" type="presOf" srcId="{A9AAC781-EC9A-427F-9045-15BEC8983A6B}" destId="{F56551FD-7E03-42C8-9926-18EF40EFB8FC}" srcOrd="0" destOrd="0" presId="urn:microsoft.com/office/officeart/2005/8/layout/hProcess11"/>
    <dgm:cxn modelId="{E31A2885-6B32-4777-B635-41DE4CD775AB}" srcId="{A9AAC781-EC9A-427F-9045-15BEC8983A6B}" destId="{2FA41ABA-9E6F-43B0-BE71-80E1C2E6FB25}" srcOrd="2" destOrd="0" parTransId="{402A28BD-1325-4E43-AC49-F1CC2652A957}" sibTransId="{E77BC50A-354C-4ED6-84FD-25B591F7C569}"/>
    <dgm:cxn modelId="{9895E198-DD4B-416C-AD21-AAF5805904AC}" type="presOf" srcId="{0877BA00-2145-4564-8960-6F51A0951481}" destId="{3D91D327-CDC1-45C8-8AC0-63AE0E589AD1}" srcOrd="0" destOrd="0" presId="urn:microsoft.com/office/officeart/2005/8/layout/hProcess11"/>
    <dgm:cxn modelId="{89ABECAB-6F58-4593-B021-4E1C465483C8}" type="presOf" srcId="{2FA41ABA-9E6F-43B0-BE71-80E1C2E6FB25}" destId="{B1399640-0C5A-4EE8-A9B9-7E0513F8A46C}" srcOrd="0" destOrd="0" presId="urn:microsoft.com/office/officeart/2005/8/layout/hProcess11"/>
    <dgm:cxn modelId="{E8ED80BD-3B9F-4780-8E9C-56FBDF6D56F8}" srcId="{A9AAC781-EC9A-427F-9045-15BEC8983A6B}" destId="{0877BA00-2145-4564-8960-6F51A0951481}" srcOrd="1" destOrd="0" parTransId="{950B3286-2AAC-4D70-A94D-BE522D39204C}" sibTransId="{2F471DA1-F992-418B-9562-00C1D1CC4A0A}"/>
    <dgm:cxn modelId="{6F146FE8-52BD-4C64-817F-28D64D605550}" srcId="{A9AAC781-EC9A-427F-9045-15BEC8983A6B}" destId="{C6BD6B87-52AC-47C0-8095-89EF48C1DA81}" srcOrd="0" destOrd="0" parTransId="{DC2099F2-F6D3-4E36-A824-15D823722CE3}" sibTransId="{1B766427-EAF3-4361-ACE6-9F7577455012}"/>
    <dgm:cxn modelId="{FDEA5CC7-869F-4008-8272-BA3CF2620E29}" type="presParOf" srcId="{F56551FD-7E03-42C8-9926-18EF40EFB8FC}" destId="{A1AAAD69-2A6B-4606-9774-35E2C9D31DE7}" srcOrd="0" destOrd="0" presId="urn:microsoft.com/office/officeart/2005/8/layout/hProcess11"/>
    <dgm:cxn modelId="{E1D6D7E4-F60A-4668-9FD4-76D5DF414C1B}" type="presParOf" srcId="{F56551FD-7E03-42C8-9926-18EF40EFB8FC}" destId="{B6CF82C8-8DF0-4776-8959-9A09ACF63D27}" srcOrd="1" destOrd="0" presId="urn:microsoft.com/office/officeart/2005/8/layout/hProcess11"/>
    <dgm:cxn modelId="{EBAE943D-8CF8-4D34-A57C-C86A73E80FCF}" type="presParOf" srcId="{B6CF82C8-8DF0-4776-8959-9A09ACF63D27}" destId="{B6E23EA9-AD11-44AF-8D9A-E0258FB2DDE6}" srcOrd="0" destOrd="0" presId="urn:microsoft.com/office/officeart/2005/8/layout/hProcess11"/>
    <dgm:cxn modelId="{11FAC0B1-5034-4B4F-B37F-01CED51E38A7}" type="presParOf" srcId="{B6E23EA9-AD11-44AF-8D9A-E0258FB2DDE6}" destId="{7613655B-4D6C-4E71-9BAD-80E9872FBE05}" srcOrd="0" destOrd="0" presId="urn:microsoft.com/office/officeart/2005/8/layout/hProcess11"/>
    <dgm:cxn modelId="{9B29ED0D-142E-4834-AAC9-CBD2A302CCC7}" type="presParOf" srcId="{B6E23EA9-AD11-44AF-8D9A-E0258FB2DDE6}" destId="{8828CE42-E474-438F-811D-3204AE134379}" srcOrd="1" destOrd="0" presId="urn:microsoft.com/office/officeart/2005/8/layout/hProcess11"/>
    <dgm:cxn modelId="{4075135D-6371-4A13-BC0A-2C341AD93D6B}" type="presParOf" srcId="{B6E23EA9-AD11-44AF-8D9A-E0258FB2DDE6}" destId="{692D80F2-E870-4DB1-8E07-7227CAF47769}" srcOrd="2" destOrd="0" presId="urn:microsoft.com/office/officeart/2005/8/layout/hProcess11"/>
    <dgm:cxn modelId="{33E212D6-EBB3-4C9F-97DA-D8AB2ABF78C2}" type="presParOf" srcId="{B6CF82C8-8DF0-4776-8959-9A09ACF63D27}" destId="{BDA3E575-1876-4101-BEB0-7227F0FE819E}" srcOrd="1" destOrd="0" presId="urn:microsoft.com/office/officeart/2005/8/layout/hProcess11"/>
    <dgm:cxn modelId="{F79A8C06-688E-41CC-A0EE-08322D9A0029}" type="presParOf" srcId="{B6CF82C8-8DF0-4776-8959-9A09ACF63D27}" destId="{77280D28-EA7F-4CCA-A284-DF03682BE0D4}" srcOrd="2" destOrd="0" presId="urn:microsoft.com/office/officeart/2005/8/layout/hProcess11"/>
    <dgm:cxn modelId="{81A802FA-4C96-4CBC-B59A-9AA977686C63}" type="presParOf" srcId="{77280D28-EA7F-4CCA-A284-DF03682BE0D4}" destId="{3D91D327-CDC1-45C8-8AC0-63AE0E589AD1}" srcOrd="0" destOrd="0" presId="urn:microsoft.com/office/officeart/2005/8/layout/hProcess11"/>
    <dgm:cxn modelId="{C51445E7-1CC2-4A73-8D67-326CD0DBCD1D}" type="presParOf" srcId="{77280D28-EA7F-4CCA-A284-DF03682BE0D4}" destId="{6E9B8D1A-A4DA-4658-B644-57542B943870}" srcOrd="1" destOrd="0" presId="urn:microsoft.com/office/officeart/2005/8/layout/hProcess11"/>
    <dgm:cxn modelId="{AD038469-68BB-46C3-963B-B2B20C6D3B3E}" type="presParOf" srcId="{77280D28-EA7F-4CCA-A284-DF03682BE0D4}" destId="{A366D095-20C0-4CF9-A0A8-58343A5DA28B}" srcOrd="2" destOrd="0" presId="urn:microsoft.com/office/officeart/2005/8/layout/hProcess11"/>
    <dgm:cxn modelId="{19303583-1E4C-4363-AA62-D20FEE7BD39B}" type="presParOf" srcId="{B6CF82C8-8DF0-4776-8959-9A09ACF63D27}" destId="{4C76F177-E306-432B-9119-ADFDAE6C61B8}" srcOrd="3" destOrd="0" presId="urn:microsoft.com/office/officeart/2005/8/layout/hProcess11"/>
    <dgm:cxn modelId="{EA210EAE-AFA5-4AAA-8E84-D3D7A8AC5B2E}" type="presParOf" srcId="{B6CF82C8-8DF0-4776-8959-9A09ACF63D27}" destId="{2D7C42D3-468E-48CF-9ABE-3988F54383B0}" srcOrd="4" destOrd="0" presId="urn:microsoft.com/office/officeart/2005/8/layout/hProcess11"/>
    <dgm:cxn modelId="{3195E5DB-2833-4EC5-8DA0-D918A85364C3}" type="presParOf" srcId="{2D7C42D3-468E-48CF-9ABE-3988F54383B0}" destId="{B1399640-0C5A-4EE8-A9B9-7E0513F8A46C}" srcOrd="0" destOrd="0" presId="urn:microsoft.com/office/officeart/2005/8/layout/hProcess11"/>
    <dgm:cxn modelId="{AC2B9D8E-641D-4A26-946B-4567ACBDCD2E}" type="presParOf" srcId="{2D7C42D3-468E-48CF-9ABE-3988F54383B0}" destId="{1F2CC586-0B94-4CB4-ABDD-52BE5A0AAC2F}" srcOrd="1" destOrd="0" presId="urn:microsoft.com/office/officeart/2005/8/layout/hProcess11"/>
    <dgm:cxn modelId="{4A65E22C-2BC6-48E0-A41B-209D6FE894F6}" type="presParOf" srcId="{2D7C42D3-468E-48CF-9ABE-3988F54383B0}" destId="{03974994-41BC-439A-A8F1-307696C030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AAC781-EC9A-427F-9045-15BEC8983A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6BD6B87-52AC-47C0-8095-89EF48C1DA81}">
      <dgm:prSet phldrT="[Texto]" custT="1"/>
      <dgm:spPr/>
      <dgm:t>
        <a:bodyPr/>
        <a:lstStyle/>
        <a:p>
          <a:r>
            <a:rPr lang="es-CO" sz="2000" dirty="0"/>
            <a:t>Tarea1</a:t>
          </a:r>
        </a:p>
      </dgm:t>
    </dgm:pt>
    <dgm:pt modelId="{DC2099F2-F6D3-4E36-A824-15D823722CE3}" type="parTrans" cxnId="{6F146FE8-52BD-4C64-817F-28D64D605550}">
      <dgm:prSet/>
      <dgm:spPr/>
      <dgm:t>
        <a:bodyPr/>
        <a:lstStyle/>
        <a:p>
          <a:endParaRPr lang="es-CO" sz="1600"/>
        </a:p>
      </dgm:t>
    </dgm:pt>
    <dgm:pt modelId="{1B766427-EAF3-4361-ACE6-9F7577455012}" type="sibTrans" cxnId="{6F146FE8-52BD-4C64-817F-28D64D605550}">
      <dgm:prSet/>
      <dgm:spPr/>
      <dgm:t>
        <a:bodyPr/>
        <a:lstStyle/>
        <a:p>
          <a:endParaRPr lang="es-CO" sz="1600"/>
        </a:p>
      </dgm:t>
    </dgm:pt>
    <dgm:pt modelId="{0877BA00-2145-4564-8960-6F51A0951481}">
      <dgm:prSet phldrT="[Texto]" custT="1"/>
      <dgm:spPr/>
      <dgm:t>
        <a:bodyPr/>
        <a:lstStyle/>
        <a:p>
          <a:r>
            <a:rPr lang="es-CO" sz="2000" dirty="0"/>
            <a:t>Tarea2</a:t>
          </a:r>
        </a:p>
      </dgm:t>
    </dgm:pt>
    <dgm:pt modelId="{950B3286-2AAC-4D70-A94D-BE522D39204C}" type="parTrans" cxnId="{E8ED80BD-3B9F-4780-8E9C-56FBDF6D56F8}">
      <dgm:prSet/>
      <dgm:spPr/>
      <dgm:t>
        <a:bodyPr/>
        <a:lstStyle/>
        <a:p>
          <a:endParaRPr lang="es-CO" sz="1600"/>
        </a:p>
      </dgm:t>
    </dgm:pt>
    <dgm:pt modelId="{2F471DA1-F992-418B-9562-00C1D1CC4A0A}" type="sibTrans" cxnId="{E8ED80BD-3B9F-4780-8E9C-56FBDF6D56F8}">
      <dgm:prSet/>
      <dgm:spPr/>
      <dgm:t>
        <a:bodyPr/>
        <a:lstStyle/>
        <a:p>
          <a:endParaRPr lang="es-CO" sz="1600"/>
        </a:p>
      </dgm:t>
    </dgm:pt>
    <dgm:pt modelId="{2FA41ABA-9E6F-43B0-BE71-80E1C2E6FB25}">
      <dgm:prSet phldrT="[Texto]" custT="1"/>
      <dgm:spPr/>
      <dgm:t>
        <a:bodyPr/>
        <a:lstStyle/>
        <a:p>
          <a:r>
            <a:rPr lang="es-CO" sz="2000" dirty="0"/>
            <a:t>Tarea3</a:t>
          </a:r>
        </a:p>
      </dgm:t>
    </dgm:pt>
    <dgm:pt modelId="{402A28BD-1325-4E43-AC49-F1CC2652A957}" type="parTrans" cxnId="{E31A2885-6B32-4777-B635-41DE4CD775AB}">
      <dgm:prSet/>
      <dgm:spPr/>
      <dgm:t>
        <a:bodyPr/>
        <a:lstStyle/>
        <a:p>
          <a:endParaRPr lang="es-CO" sz="1600"/>
        </a:p>
      </dgm:t>
    </dgm:pt>
    <dgm:pt modelId="{E77BC50A-354C-4ED6-84FD-25B591F7C569}" type="sibTrans" cxnId="{E31A2885-6B32-4777-B635-41DE4CD775AB}">
      <dgm:prSet/>
      <dgm:spPr/>
      <dgm:t>
        <a:bodyPr/>
        <a:lstStyle/>
        <a:p>
          <a:endParaRPr lang="es-CO" sz="1600"/>
        </a:p>
      </dgm:t>
    </dgm:pt>
    <dgm:pt modelId="{F56551FD-7E03-42C8-9926-18EF40EFB8FC}" type="pres">
      <dgm:prSet presAssocID="{A9AAC781-EC9A-427F-9045-15BEC8983A6B}" presName="Name0" presStyleCnt="0">
        <dgm:presLayoutVars>
          <dgm:dir/>
          <dgm:resizeHandles val="exact"/>
        </dgm:presLayoutVars>
      </dgm:prSet>
      <dgm:spPr/>
    </dgm:pt>
    <dgm:pt modelId="{A1AAAD69-2A6B-4606-9774-35E2C9D31DE7}" type="pres">
      <dgm:prSet presAssocID="{A9AAC781-EC9A-427F-9045-15BEC8983A6B}" presName="arrow" presStyleLbl="bgShp" presStyleIdx="0" presStyleCnt="1"/>
      <dgm:spPr/>
    </dgm:pt>
    <dgm:pt modelId="{B6CF82C8-8DF0-4776-8959-9A09ACF63D27}" type="pres">
      <dgm:prSet presAssocID="{A9AAC781-EC9A-427F-9045-15BEC8983A6B}" presName="points" presStyleCnt="0"/>
      <dgm:spPr/>
    </dgm:pt>
    <dgm:pt modelId="{B6E23EA9-AD11-44AF-8D9A-E0258FB2DDE6}" type="pres">
      <dgm:prSet presAssocID="{C6BD6B87-52AC-47C0-8095-89EF48C1DA81}" presName="compositeA" presStyleCnt="0"/>
      <dgm:spPr/>
    </dgm:pt>
    <dgm:pt modelId="{7613655B-4D6C-4E71-9BAD-80E9872FBE05}" type="pres">
      <dgm:prSet presAssocID="{C6BD6B87-52AC-47C0-8095-89EF48C1DA81}" presName="textA" presStyleLbl="revTx" presStyleIdx="0" presStyleCnt="3">
        <dgm:presLayoutVars>
          <dgm:bulletEnabled val="1"/>
        </dgm:presLayoutVars>
      </dgm:prSet>
      <dgm:spPr/>
    </dgm:pt>
    <dgm:pt modelId="{8828CE42-E474-438F-811D-3204AE134379}" type="pres">
      <dgm:prSet presAssocID="{C6BD6B87-52AC-47C0-8095-89EF48C1DA81}" presName="circleA" presStyleLbl="node1" presStyleIdx="0" presStyleCnt="3" custScaleX="212151" custScaleY="185187"/>
      <dgm:spPr/>
    </dgm:pt>
    <dgm:pt modelId="{692D80F2-E870-4DB1-8E07-7227CAF47769}" type="pres">
      <dgm:prSet presAssocID="{C6BD6B87-52AC-47C0-8095-89EF48C1DA81}" presName="spaceA" presStyleCnt="0"/>
      <dgm:spPr/>
    </dgm:pt>
    <dgm:pt modelId="{BDA3E575-1876-4101-BEB0-7227F0FE819E}" type="pres">
      <dgm:prSet presAssocID="{1B766427-EAF3-4361-ACE6-9F7577455012}" presName="space" presStyleCnt="0"/>
      <dgm:spPr/>
    </dgm:pt>
    <dgm:pt modelId="{77280D28-EA7F-4CCA-A284-DF03682BE0D4}" type="pres">
      <dgm:prSet presAssocID="{0877BA00-2145-4564-8960-6F51A0951481}" presName="compositeB" presStyleCnt="0"/>
      <dgm:spPr/>
    </dgm:pt>
    <dgm:pt modelId="{3D91D327-CDC1-45C8-8AC0-63AE0E589AD1}" type="pres">
      <dgm:prSet presAssocID="{0877BA00-2145-4564-8960-6F51A0951481}" presName="textB" presStyleLbl="revTx" presStyleIdx="1" presStyleCnt="3">
        <dgm:presLayoutVars>
          <dgm:bulletEnabled val="1"/>
        </dgm:presLayoutVars>
      </dgm:prSet>
      <dgm:spPr/>
    </dgm:pt>
    <dgm:pt modelId="{6E9B8D1A-A4DA-4658-B644-57542B943870}" type="pres">
      <dgm:prSet presAssocID="{0877BA00-2145-4564-8960-6F51A0951481}" presName="circleB" presStyleLbl="node1" presStyleIdx="1" presStyleCnt="3" custScaleX="212151" custScaleY="185187"/>
      <dgm:spPr/>
    </dgm:pt>
    <dgm:pt modelId="{A366D095-20C0-4CF9-A0A8-58343A5DA28B}" type="pres">
      <dgm:prSet presAssocID="{0877BA00-2145-4564-8960-6F51A0951481}" presName="spaceB" presStyleCnt="0"/>
      <dgm:spPr/>
    </dgm:pt>
    <dgm:pt modelId="{4C76F177-E306-432B-9119-ADFDAE6C61B8}" type="pres">
      <dgm:prSet presAssocID="{2F471DA1-F992-418B-9562-00C1D1CC4A0A}" presName="space" presStyleCnt="0"/>
      <dgm:spPr/>
    </dgm:pt>
    <dgm:pt modelId="{2D7C42D3-468E-48CF-9ABE-3988F54383B0}" type="pres">
      <dgm:prSet presAssocID="{2FA41ABA-9E6F-43B0-BE71-80E1C2E6FB25}" presName="compositeA" presStyleCnt="0"/>
      <dgm:spPr/>
    </dgm:pt>
    <dgm:pt modelId="{B1399640-0C5A-4EE8-A9B9-7E0513F8A46C}" type="pres">
      <dgm:prSet presAssocID="{2FA41ABA-9E6F-43B0-BE71-80E1C2E6FB25}" presName="textA" presStyleLbl="revTx" presStyleIdx="2" presStyleCnt="3">
        <dgm:presLayoutVars>
          <dgm:bulletEnabled val="1"/>
        </dgm:presLayoutVars>
      </dgm:prSet>
      <dgm:spPr/>
    </dgm:pt>
    <dgm:pt modelId="{1F2CC586-0B94-4CB4-ABDD-52BE5A0AAC2F}" type="pres">
      <dgm:prSet presAssocID="{2FA41ABA-9E6F-43B0-BE71-80E1C2E6FB25}" presName="circleA" presStyleLbl="node1" presStyleIdx="2" presStyleCnt="3" custScaleX="212151" custScaleY="185187"/>
      <dgm:spPr/>
    </dgm:pt>
    <dgm:pt modelId="{03974994-41BC-439A-A8F1-307696C030AC}" type="pres">
      <dgm:prSet presAssocID="{2FA41ABA-9E6F-43B0-BE71-80E1C2E6FB25}" presName="spaceA" presStyleCnt="0"/>
      <dgm:spPr/>
    </dgm:pt>
  </dgm:ptLst>
  <dgm:cxnLst>
    <dgm:cxn modelId="{6C50145E-ED1A-45E4-B1C2-150209C54826}" type="presOf" srcId="{2FA41ABA-9E6F-43B0-BE71-80E1C2E6FB25}" destId="{B1399640-0C5A-4EE8-A9B9-7E0513F8A46C}" srcOrd="0" destOrd="0" presId="urn:microsoft.com/office/officeart/2005/8/layout/hProcess11"/>
    <dgm:cxn modelId="{6D0D5F43-7092-4457-B71D-1356ED2A7F39}" type="presOf" srcId="{A9AAC781-EC9A-427F-9045-15BEC8983A6B}" destId="{F56551FD-7E03-42C8-9926-18EF40EFB8FC}" srcOrd="0" destOrd="0" presId="urn:microsoft.com/office/officeart/2005/8/layout/hProcess11"/>
    <dgm:cxn modelId="{215D286A-5207-4831-8EC7-C66898A369BE}" type="presOf" srcId="{C6BD6B87-52AC-47C0-8095-89EF48C1DA81}" destId="{7613655B-4D6C-4E71-9BAD-80E9872FBE05}" srcOrd="0" destOrd="0" presId="urn:microsoft.com/office/officeart/2005/8/layout/hProcess11"/>
    <dgm:cxn modelId="{F1E3174B-9B86-4CA2-B8E5-54112EC78610}" type="presOf" srcId="{0877BA00-2145-4564-8960-6F51A0951481}" destId="{3D91D327-CDC1-45C8-8AC0-63AE0E589AD1}" srcOrd="0" destOrd="0" presId="urn:microsoft.com/office/officeart/2005/8/layout/hProcess11"/>
    <dgm:cxn modelId="{E31A2885-6B32-4777-B635-41DE4CD775AB}" srcId="{A9AAC781-EC9A-427F-9045-15BEC8983A6B}" destId="{2FA41ABA-9E6F-43B0-BE71-80E1C2E6FB25}" srcOrd="2" destOrd="0" parTransId="{402A28BD-1325-4E43-AC49-F1CC2652A957}" sibTransId="{E77BC50A-354C-4ED6-84FD-25B591F7C569}"/>
    <dgm:cxn modelId="{E8ED80BD-3B9F-4780-8E9C-56FBDF6D56F8}" srcId="{A9AAC781-EC9A-427F-9045-15BEC8983A6B}" destId="{0877BA00-2145-4564-8960-6F51A0951481}" srcOrd="1" destOrd="0" parTransId="{950B3286-2AAC-4D70-A94D-BE522D39204C}" sibTransId="{2F471DA1-F992-418B-9562-00C1D1CC4A0A}"/>
    <dgm:cxn modelId="{6F146FE8-52BD-4C64-817F-28D64D605550}" srcId="{A9AAC781-EC9A-427F-9045-15BEC8983A6B}" destId="{C6BD6B87-52AC-47C0-8095-89EF48C1DA81}" srcOrd="0" destOrd="0" parTransId="{DC2099F2-F6D3-4E36-A824-15D823722CE3}" sibTransId="{1B766427-EAF3-4361-ACE6-9F7577455012}"/>
    <dgm:cxn modelId="{9151B971-A60D-40E2-BE2A-5F6BF7A0B278}" type="presParOf" srcId="{F56551FD-7E03-42C8-9926-18EF40EFB8FC}" destId="{A1AAAD69-2A6B-4606-9774-35E2C9D31DE7}" srcOrd="0" destOrd="0" presId="urn:microsoft.com/office/officeart/2005/8/layout/hProcess11"/>
    <dgm:cxn modelId="{9C94D380-A565-420E-BD0F-58FD1999E62E}" type="presParOf" srcId="{F56551FD-7E03-42C8-9926-18EF40EFB8FC}" destId="{B6CF82C8-8DF0-4776-8959-9A09ACF63D27}" srcOrd="1" destOrd="0" presId="urn:microsoft.com/office/officeart/2005/8/layout/hProcess11"/>
    <dgm:cxn modelId="{83EC0720-F20D-4256-A307-EC55A5BEBD23}" type="presParOf" srcId="{B6CF82C8-8DF0-4776-8959-9A09ACF63D27}" destId="{B6E23EA9-AD11-44AF-8D9A-E0258FB2DDE6}" srcOrd="0" destOrd="0" presId="urn:microsoft.com/office/officeart/2005/8/layout/hProcess11"/>
    <dgm:cxn modelId="{F187831E-95E1-4506-9F34-572F5D2A06BC}" type="presParOf" srcId="{B6E23EA9-AD11-44AF-8D9A-E0258FB2DDE6}" destId="{7613655B-4D6C-4E71-9BAD-80E9872FBE05}" srcOrd="0" destOrd="0" presId="urn:microsoft.com/office/officeart/2005/8/layout/hProcess11"/>
    <dgm:cxn modelId="{61CBB182-F049-4D9A-B329-E67E19F3BA6B}" type="presParOf" srcId="{B6E23EA9-AD11-44AF-8D9A-E0258FB2DDE6}" destId="{8828CE42-E474-438F-811D-3204AE134379}" srcOrd="1" destOrd="0" presId="urn:microsoft.com/office/officeart/2005/8/layout/hProcess11"/>
    <dgm:cxn modelId="{1D615E05-521C-4B95-BEF0-9A8361230CF2}" type="presParOf" srcId="{B6E23EA9-AD11-44AF-8D9A-E0258FB2DDE6}" destId="{692D80F2-E870-4DB1-8E07-7227CAF47769}" srcOrd="2" destOrd="0" presId="urn:microsoft.com/office/officeart/2005/8/layout/hProcess11"/>
    <dgm:cxn modelId="{41ACC667-6B8E-4D82-B1BC-418353098481}" type="presParOf" srcId="{B6CF82C8-8DF0-4776-8959-9A09ACF63D27}" destId="{BDA3E575-1876-4101-BEB0-7227F0FE819E}" srcOrd="1" destOrd="0" presId="urn:microsoft.com/office/officeart/2005/8/layout/hProcess11"/>
    <dgm:cxn modelId="{11B55D90-94B8-4802-AD19-EAE4B77485BA}" type="presParOf" srcId="{B6CF82C8-8DF0-4776-8959-9A09ACF63D27}" destId="{77280D28-EA7F-4CCA-A284-DF03682BE0D4}" srcOrd="2" destOrd="0" presId="urn:microsoft.com/office/officeart/2005/8/layout/hProcess11"/>
    <dgm:cxn modelId="{392317B0-D222-4946-B4DD-918B231D9815}" type="presParOf" srcId="{77280D28-EA7F-4CCA-A284-DF03682BE0D4}" destId="{3D91D327-CDC1-45C8-8AC0-63AE0E589AD1}" srcOrd="0" destOrd="0" presId="urn:microsoft.com/office/officeart/2005/8/layout/hProcess11"/>
    <dgm:cxn modelId="{D995D95E-95DD-47F7-BA48-FADE847487B9}" type="presParOf" srcId="{77280D28-EA7F-4CCA-A284-DF03682BE0D4}" destId="{6E9B8D1A-A4DA-4658-B644-57542B943870}" srcOrd="1" destOrd="0" presId="urn:microsoft.com/office/officeart/2005/8/layout/hProcess11"/>
    <dgm:cxn modelId="{D75CE0BC-10EA-4DDA-ACD6-2C254D844968}" type="presParOf" srcId="{77280D28-EA7F-4CCA-A284-DF03682BE0D4}" destId="{A366D095-20C0-4CF9-A0A8-58343A5DA28B}" srcOrd="2" destOrd="0" presId="urn:microsoft.com/office/officeart/2005/8/layout/hProcess11"/>
    <dgm:cxn modelId="{7262F72C-6F4C-49CF-9B60-569A08A3751C}" type="presParOf" srcId="{B6CF82C8-8DF0-4776-8959-9A09ACF63D27}" destId="{4C76F177-E306-432B-9119-ADFDAE6C61B8}" srcOrd="3" destOrd="0" presId="urn:microsoft.com/office/officeart/2005/8/layout/hProcess11"/>
    <dgm:cxn modelId="{72087C58-C3FA-4200-B84C-562509B77744}" type="presParOf" srcId="{B6CF82C8-8DF0-4776-8959-9A09ACF63D27}" destId="{2D7C42D3-468E-48CF-9ABE-3988F54383B0}" srcOrd="4" destOrd="0" presId="urn:microsoft.com/office/officeart/2005/8/layout/hProcess11"/>
    <dgm:cxn modelId="{BC062DB2-C72D-4E72-84BD-3F553A4D75FA}" type="presParOf" srcId="{2D7C42D3-468E-48CF-9ABE-3988F54383B0}" destId="{B1399640-0C5A-4EE8-A9B9-7E0513F8A46C}" srcOrd="0" destOrd="0" presId="urn:microsoft.com/office/officeart/2005/8/layout/hProcess11"/>
    <dgm:cxn modelId="{ECF54FF9-F594-4D41-91BE-8BFA0CA3D8EC}" type="presParOf" srcId="{2D7C42D3-468E-48CF-9ABE-3988F54383B0}" destId="{1F2CC586-0B94-4CB4-ABDD-52BE5A0AAC2F}" srcOrd="1" destOrd="0" presId="urn:microsoft.com/office/officeart/2005/8/layout/hProcess11"/>
    <dgm:cxn modelId="{162E2A60-F741-4FAA-9599-7A9F83A31E28}" type="presParOf" srcId="{2D7C42D3-468E-48CF-9ABE-3988F54383B0}" destId="{03974994-41BC-439A-A8F1-307696C030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AF4B3-AFB8-4675-B80A-858D0C5A4E92}">
      <dsp:nvSpPr>
        <dsp:cNvPr id="0" name=""/>
        <dsp:cNvSpPr/>
      </dsp:nvSpPr>
      <dsp:spPr>
        <a:xfrm>
          <a:off x="1343683" y="619"/>
          <a:ext cx="3274687" cy="865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Aplicaciones</a:t>
          </a:r>
        </a:p>
      </dsp:txBody>
      <dsp:txXfrm>
        <a:off x="1343683" y="619"/>
        <a:ext cx="3274687" cy="865487"/>
      </dsp:txXfrm>
    </dsp:sp>
    <dsp:sp modelId="{F890E65D-E94E-4D3E-B3EF-CC6884C110CD}">
      <dsp:nvSpPr>
        <dsp:cNvPr id="0" name=""/>
        <dsp:cNvSpPr/>
      </dsp:nvSpPr>
      <dsp:spPr>
        <a:xfrm>
          <a:off x="1317725" y="1010355"/>
          <a:ext cx="3326602" cy="865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SO</a:t>
          </a:r>
        </a:p>
      </dsp:txBody>
      <dsp:txXfrm>
        <a:off x="1317725" y="1010355"/>
        <a:ext cx="3326602" cy="865487"/>
      </dsp:txXfrm>
    </dsp:sp>
    <dsp:sp modelId="{1EE0A9D4-D62E-4735-BEA9-64C9C21B2379}">
      <dsp:nvSpPr>
        <dsp:cNvPr id="0" name=""/>
        <dsp:cNvSpPr/>
      </dsp:nvSpPr>
      <dsp:spPr>
        <a:xfrm>
          <a:off x="1345277" y="2020090"/>
          <a:ext cx="3271499" cy="865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Hardware</a:t>
          </a:r>
        </a:p>
      </dsp:txBody>
      <dsp:txXfrm>
        <a:off x="1345277" y="2020090"/>
        <a:ext cx="3271499" cy="8654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4DD41-D74F-4518-A095-37848A87797E}">
      <dsp:nvSpPr>
        <dsp:cNvPr id="0" name=""/>
        <dsp:cNvSpPr/>
      </dsp:nvSpPr>
      <dsp:spPr>
        <a:xfrm>
          <a:off x="913672" y="1167"/>
          <a:ext cx="870229" cy="9243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dirty="0">
              <a:solidFill>
                <a:schemeClr val="tx1"/>
              </a:solidFill>
            </a:rPr>
            <a:t>Proceso1</a:t>
          </a:r>
        </a:p>
      </dsp:txBody>
      <dsp:txXfrm>
        <a:off x="1041114" y="136536"/>
        <a:ext cx="615345" cy="653622"/>
      </dsp:txXfrm>
    </dsp:sp>
    <dsp:sp modelId="{44B1983D-F234-409B-AFFF-3236C912A199}">
      <dsp:nvSpPr>
        <dsp:cNvPr id="0" name=""/>
        <dsp:cNvSpPr/>
      </dsp:nvSpPr>
      <dsp:spPr>
        <a:xfrm>
          <a:off x="1231436" y="958386"/>
          <a:ext cx="234701" cy="234701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800" kern="1200">
            <a:solidFill>
              <a:schemeClr val="tx1">
                <a:lumMod val="50000"/>
              </a:schemeClr>
            </a:solidFill>
          </a:endParaRPr>
        </a:p>
      </dsp:txBody>
      <dsp:txXfrm>
        <a:off x="1262546" y="1048136"/>
        <a:ext cx="172481" cy="55201"/>
      </dsp:txXfrm>
    </dsp:sp>
    <dsp:sp modelId="{346B96A4-99A2-435B-AC84-48873D04AEB5}">
      <dsp:nvSpPr>
        <dsp:cNvPr id="0" name=""/>
        <dsp:cNvSpPr/>
      </dsp:nvSpPr>
      <dsp:spPr>
        <a:xfrm>
          <a:off x="866732" y="1225946"/>
          <a:ext cx="964110" cy="9332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dirty="0">
              <a:solidFill>
                <a:schemeClr val="bg1"/>
              </a:solidFill>
            </a:rPr>
            <a:t>Proceso2</a:t>
          </a:r>
        </a:p>
      </dsp:txBody>
      <dsp:txXfrm>
        <a:off x="1007923" y="1362624"/>
        <a:ext cx="681728" cy="659939"/>
      </dsp:txXfrm>
    </dsp:sp>
    <dsp:sp modelId="{52FB504C-9B0C-4213-9D5C-A05B931F6076}">
      <dsp:nvSpPr>
        <dsp:cNvPr id="0" name=""/>
        <dsp:cNvSpPr/>
      </dsp:nvSpPr>
      <dsp:spPr>
        <a:xfrm>
          <a:off x="1231436" y="2192100"/>
          <a:ext cx="234701" cy="234701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800" kern="1200">
            <a:solidFill>
              <a:schemeClr val="tx1">
                <a:lumMod val="50000"/>
              </a:schemeClr>
            </a:solidFill>
          </a:endParaRPr>
        </a:p>
      </dsp:txBody>
      <dsp:txXfrm>
        <a:off x="1262546" y="2281850"/>
        <a:ext cx="172481" cy="55201"/>
      </dsp:txXfrm>
    </dsp:sp>
    <dsp:sp modelId="{5F678335-8528-479E-8DD4-0EEC13B44226}">
      <dsp:nvSpPr>
        <dsp:cNvPr id="0" name=""/>
        <dsp:cNvSpPr/>
      </dsp:nvSpPr>
      <dsp:spPr>
        <a:xfrm>
          <a:off x="792086" y="2459660"/>
          <a:ext cx="1113400" cy="9955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dirty="0">
              <a:solidFill>
                <a:schemeClr val="bg1"/>
              </a:solidFill>
            </a:rPr>
            <a:t>Proceso3</a:t>
          </a:r>
        </a:p>
      </dsp:txBody>
      <dsp:txXfrm>
        <a:off x="955140" y="2605456"/>
        <a:ext cx="787292" cy="703964"/>
      </dsp:txXfrm>
    </dsp:sp>
    <dsp:sp modelId="{00DAD49E-3F15-4D4D-BC7E-94204557393E}">
      <dsp:nvSpPr>
        <dsp:cNvPr id="0" name=""/>
        <dsp:cNvSpPr/>
      </dsp:nvSpPr>
      <dsp:spPr>
        <a:xfrm>
          <a:off x="1966186" y="1652925"/>
          <a:ext cx="128681" cy="150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800" kern="1200">
            <a:solidFill>
              <a:schemeClr val="tx1">
                <a:lumMod val="50000"/>
              </a:schemeClr>
            </a:solidFill>
          </a:endParaRPr>
        </a:p>
      </dsp:txBody>
      <dsp:txXfrm>
        <a:off x="1966186" y="1683031"/>
        <a:ext cx="90077" cy="90320"/>
      </dsp:txXfrm>
    </dsp:sp>
    <dsp:sp modelId="{26650EF1-FB8B-490F-83A2-BCD54E397DE0}">
      <dsp:nvSpPr>
        <dsp:cNvPr id="0" name=""/>
        <dsp:cNvSpPr/>
      </dsp:nvSpPr>
      <dsp:spPr>
        <a:xfrm>
          <a:off x="2148282" y="1008114"/>
          <a:ext cx="1956174" cy="14401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solidFill>
                <a:schemeClr val="tx1">
                  <a:lumMod val="50000"/>
                </a:schemeClr>
              </a:solidFill>
            </a:rPr>
            <a:t>Memoria</a:t>
          </a:r>
        </a:p>
      </dsp:txBody>
      <dsp:txXfrm>
        <a:off x="2434757" y="1219020"/>
        <a:ext cx="1383224" cy="10183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35535-E2F7-4267-A46D-2C7F8156283B}">
      <dsp:nvSpPr>
        <dsp:cNvPr id="0" name=""/>
        <dsp:cNvSpPr/>
      </dsp:nvSpPr>
      <dsp:spPr>
        <a:xfrm>
          <a:off x="1184793" y="0"/>
          <a:ext cx="1242138" cy="12421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chemeClr val="tx2">
                  <a:lumMod val="10000"/>
                </a:schemeClr>
              </a:solidFill>
            </a:rPr>
            <a:t>Proceso1</a:t>
          </a:r>
        </a:p>
      </dsp:txBody>
      <dsp:txXfrm>
        <a:off x="1366700" y="181907"/>
        <a:ext cx="878324" cy="878324"/>
      </dsp:txXfrm>
    </dsp:sp>
    <dsp:sp modelId="{9116FB3B-5F10-42C9-A3F8-E5521924C3AE}">
      <dsp:nvSpPr>
        <dsp:cNvPr id="0" name=""/>
        <dsp:cNvSpPr/>
      </dsp:nvSpPr>
      <dsp:spPr>
        <a:xfrm>
          <a:off x="2426931" y="0"/>
          <a:ext cx="1242138" cy="1242138"/>
        </a:xfrm>
        <a:prstGeom prst="ellipse">
          <a:avLst/>
        </a:prstGeom>
        <a:solidFill>
          <a:schemeClr val="accent4">
            <a:hueOff val="-4241183"/>
            <a:satOff val="-13954"/>
            <a:lumOff val="-1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chemeClr val="tx2">
                  <a:lumMod val="10000"/>
                </a:schemeClr>
              </a:solidFill>
            </a:rPr>
            <a:t>Proceso2</a:t>
          </a:r>
        </a:p>
      </dsp:txBody>
      <dsp:txXfrm>
        <a:off x="2608838" y="181907"/>
        <a:ext cx="878324" cy="878324"/>
      </dsp:txXfrm>
    </dsp:sp>
    <dsp:sp modelId="{AD9D61F7-B3C1-40E8-AB8D-2046D24A4444}">
      <dsp:nvSpPr>
        <dsp:cNvPr id="0" name=""/>
        <dsp:cNvSpPr/>
      </dsp:nvSpPr>
      <dsp:spPr>
        <a:xfrm>
          <a:off x="3669068" y="0"/>
          <a:ext cx="1242138" cy="1242138"/>
        </a:xfrm>
        <a:prstGeom prst="ellipse">
          <a:avLst/>
        </a:prstGeom>
        <a:solidFill>
          <a:schemeClr val="accent4">
            <a:hueOff val="-8482365"/>
            <a:satOff val="-27908"/>
            <a:lumOff val="-21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chemeClr val="tx2">
                  <a:lumMod val="10000"/>
                </a:schemeClr>
              </a:solidFill>
            </a:rPr>
            <a:t>Proceso3</a:t>
          </a:r>
        </a:p>
      </dsp:txBody>
      <dsp:txXfrm>
        <a:off x="3850975" y="181907"/>
        <a:ext cx="878324" cy="8783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35535-E2F7-4267-A46D-2C7F8156283B}">
      <dsp:nvSpPr>
        <dsp:cNvPr id="0" name=""/>
        <dsp:cNvSpPr/>
      </dsp:nvSpPr>
      <dsp:spPr>
        <a:xfrm>
          <a:off x="1184793" y="0"/>
          <a:ext cx="1242138" cy="12421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>
              <a:solidFill>
                <a:schemeClr val="tx2">
                  <a:lumMod val="10000"/>
                </a:schemeClr>
              </a:solidFill>
            </a:rPr>
            <a:t>Resultado1</a:t>
          </a:r>
        </a:p>
      </dsp:txBody>
      <dsp:txXfrm>
        <a:off x="1366700" y="181907"/>
        <a:ext cx="878324" cy="878324"/>
      </dsp:txXfrm>
    </dsp:sp>
    <dsp:sp modelId="{9116FB3B-5F10-42C9-A3F8-E5521924C3AE}">
      <dsp:nvSpPr>
        <dsp:cNvPr id="0" name=""/>
        <dsp:cNvSpPr/>
      </dsp:nvSpPr>
      <dsp:spPr>
        <a:xfrm>
          <a:off x="2426931" y="0"/>
          <a:ext cx="1242138" cy="1242138"/>
        </a:xfrm>
        <a:prstGeom prst="ellipse">
          <a:avLst/>
        </a:prstGeom>
        <a:solidFill>
          <a:schemeClr val="accent4">
            <a:hueOff val="-4241183"/>
            <a:satOff val="-13954"/>
            <a:lumOff val="-1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>
              <a:solidFill>
                <a:schemeClr val="tx2">
                  <a:lumMod val="10000"/>
                </a:schemeClr>
              </a:solidFill>
            </a:rPr>
            <a:t>Resultado2</a:t>
          </a:r>
        </a:p>
      </dsp:txBody>
      <dsp:txXfrm>
        <a:off x="2608838" y="181907"/>
        <a:ext cx="878324" cy="878324"/>
      </dsp:txXfrm>
    </dsp:sp>
    <dsp:sp modelId="{AD9D61F7-B3C1-40E8-AB8D-2046D24A4444}">
      <dsp:nvSpPr>
        <dsp:cNvPr id="0" name=""/>
        <dsp:cNvSpPr/>
      </dsp:nvSpPr>
      <dsp:spPr>
        <a:xfrm>
          <a:off x="3669068" y="0"/>
          <a:ext cx="1242138" cy="1242138"/>
        </a:xfrm>
        <a:prstGeom prst="ellipse">
          <a:avLst/>
        </a:prstGeom>
        <a:solidFill>
          <a:schemeClr val="accent4">
            <a:hueOff val="-8482365"/>
            <a:satOff val="-27908"/>
            <a:lumOff val="-21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>
              <a:solidFill>
                <a:schemeClr val="tx2">
                  <a:lumMod val="10000"/>
                </a:schemeClr>
              </a:solidFill>
            </a:rPr>
            <a:t>Resultado3</a:t>
          </a:r>
        </a:p>
      </dsp:txBody>
      <dsp:txXfrm>
        <a:off x="3850975" y="181907"/>
        <a:ext cx="878324" cy="878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AF4B3-AFB8-4675-B80A-858D0C5A4E92}">
      <dsp:nvSpPr>
        <dsp:cNvPr id="0" name=""/>
        <dsp:cNvSpPr/>
      </dsp:nvSpPr>
      <dsp:spPr>
        <a:xfrm>
          <a:off x="341014" y="1038"/>
          <a:ext cx="1838251" cy="485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Aplicaciones</a:t>
          </a:r>
        </a:p>
      </dsp:txBody>
      <dsp:txXfrm>
        <a:off x="341014" y="1038"/>
        <a:ext cx="1838251" cy="485843"/>
      </dsp:txXfrm>
    </dsp:sp>
    <dsp:sp modelId="{F890E65D-E94E-4D3E-B3EF-CC6884C110CD}">
      <dsp:nvSpPr>
        <dsp:cNvPr id="0" name=""/>
        <dsp:cNvSpPr/>
      </dsp:nvSpPr>
      <dsp:spPr>
        <a:xfrm>
          <a:off x="326442" y="567855"/>
          <a:ext cx="1867394" cy="485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SO</a:t>
          </a:r>
        </a:p>
      </dsp:txBody>
      <dsp:txXfrm>
        <a:off x="326442" y="567855"/>
        <a:ext cx="1867394" cy="485843"/>
      </dsp:txXfrm>
    </dsp:sp>
    <dsp:sp modelId="{1EE0A9D4-D62E-4735-BEA9-64C9C21B2379}">
      <dsp:nvSpPr>
        <dsp:cNvPr id="0" name=""/>
        <dsp:cNvSpPr/>
      </dsp:nvSpPr>
      <dsp:spPr>
        <a:xfrm>
          <a:off x="341908" y="1134672"/>
          <a:ext cx="1836462" cy="485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Hardware</a:t>
          </a:r>
        </a:p>
      </dsp:txBody>
      <dsp:txXfrm>
        <a:off x="341908" y="1134672"/>
        <a:ext cx="1836462" cy="485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44AFB-A298-4B40-A38C-A1CFB4257F49}">
      <dsp:nvSpPr>
        <dsp:cNvPr id="0" name=""/>
        <dsp:cNvSpPr/>
      </dsp:nvSpPr>
      <dsp:spPr>
        <a:xfrm>
          <a:off x="107708" y="1298242"/>
          <a:ext cx="1612550" cy="53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Tareas</a:t>
          </a:r>
        </a:p>
      </dsp:txBody>
      <dsp:txXfrm>
        <a:off x="107708" y="1298242"/>
        <a:ext cx="1612550" cy="531408"/>
      </dsp:txXfrm>
    </dsp:sp>
    <dsp:sp modelId="{CFD49371-68F8-4104-885B-22847AAEEE6B}">
      <dsp:nvSpPr>
        <dsp:cNvPr id="0" name=""/>
        <dsp:cNvSpPr/>
      </dsp:nvSpPr>
      <dsp:spPr>
        <a:xfrm>
          <a:off x="105875" y="1136621"/>
          <a:ext cx="128271" cy="1282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47FC34-AA8C-478F-9F46-EF510F6E12A1}">
      <dsp:nvSpPr>
        <dsp:cNvPr id="0" name=""/>
        <dsp:cNvSpPr/>
      </dsp:nvSpPr>
      <dsp:spPr>
        <a:xfrm>
          <a:off x="195665" y="957042"/>
          <a:ext cx="128271" cy="128271"/>
        </a:xfrm>
        <a:prstGeom prst="ellipse">
          <a:avLst/>
        </a:prstGeom>
        <a:solidFill>
          <a:schemeClr val="accent5">
            <a:hueOff val="-229749"/>
            <a:satOff val="50"/>
            <a:lumOff val="-24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3E3432-3EAA-4054-ABB8-011D7416616E}">
      <dsp:nvSpPr>
        <dsp:cNvPr id="0" name=""/>
        <dsp:cNvSpPr/>
      </dsp:nvSpPr>
      <dsp:spPr>
        <a:xfrm>
          <a:off x="411160" y="992957"/>
          <a:ext cx="201568" cy="201568"/>
        </a:xfrm>
        <a:prstGeom prst="ellipse">
          <a:avLst/>
        </a:prstGeom>
        <a:solidFill>
          <a:schemeClr val="accent5">
            <a:hueOff val="-459499"/>
            <a:satOff val="100"/>
            <a:lumOff val="-47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FCD48-B4B8-4DF3-BA6E-2599B4A221FD}">
      <dsp:nvSpPr>
        <dsp:cNvPr id="0" name=""/>
        <dsp:cNvSpPr/>
      </dsp:nvSpPr>
      <dsp:spPr>
        <a:xfrm>
          <a:off x="590740" y="795420"/>
          <a:ext cx="128271" cy="128271"/>
        </a:xfrm>
        <a:prstGeom prst="ellipse">
          <a:avLst/>
        </a:prstGeom>
        <a:solidFill>
          <a:schemeClr val="accent5">
            <a:hueOff val="-689248"/>
            <a:satOff val="150"/>
            <a:lumOff val="-71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E444B-441E-40B2-BF7A-03B3EFBF8A24}">
      <dsp:nvSpPr>
        <dsp:cNvPr id="0" name=""/>
        <dsp:cNvSpPr/>
      </dsp:nvSpPr>
      <dsp:spPr>
        <a:xfrm>
          <a:off x="824193" y="723588"/>
          <a:ext cx="128271" cy="128271"/>
        </a:xfrm>
        <a:prstGeom prst="ellipse">
          <a:avLst/>
        </a:prstGeom>
        <a:solidFill>
          <a:schemeClr val="accent5">
            <a:hueOff val="-918997"/>
            <a:satOff val="201"/>
            <a:lumOff val="-9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F1524E-BE81-43C7-B8F1-355334B5E5BC}">
      <dsp:nvSpPr>
        <dsp:cNvPr id="0" name=""/>
        <dsp:cNvSpPr/>
      </dsp:nvSpPr>
      <dsp:spPr>
        <a:xfrm>
          <a:off x="1111520" y="849294"/>
          <a:ext cx="128271" cy="128271"/>
        </a:xfrm>
        <a:prstGeom prst="ellipse">
          <a:avLst/>
        </a:prstGeom>
        <a:solidFill>
          <a:schemeClr val="accent5">
            <a:hueOff val="-1148746"/>
            <a:satOff val="251"/>
            <a:lumOff val="-119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568C8-DFC1-460E-A038-A332C9499553}">
      <dsp:nvSpPr>
        <dsp:cNvPr id="0" name=""/>
        <dsp:cNvSpPr/>
      </dsp:nvSpPr>
      <dsp:spPr>
        <a:xfrm>
          <a:off x="1291099" y="939084"/>
          <a:ext cx="201568" cy="201568"/>
        </a:xfrm>
        <a:prstGeom prst="ellipse">
          <a:avLst/>
        </a:prstGeom>
        <a:solidFill>
          <a:schemeClr val="accent5">
            <a:hueOff val="-1378496"/>
            <a:satOff val="301"/>
            <a:lumOff val="-143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699FEC-931D-4914-96D6-F52A0F3D5527}">
      <dsp:nvSpPr>
        <dsp:cNvPr id="0" name=""/>
        <dsp:cNvSpPr/>
      </dsp:nvSpPr>
      <dsp:spPr>
        <a:xfrm>
          <a:off x="1542511" y="1136621"/>
          <a:ext cx="128271" cy="128271"/>
        </a:xfrm>
        <a:prstGeom prst="ellipse">
          <a:avLst/>
        </a:prstGeom>
        <a:solidFill>
          <a:schemeClr val="accent5">
            <a:hueOff val="-1608245"/>
            <a:satOff val="351"/>
            <a:lumOff val="-16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DC6BCB-1B97-4075-8B14-535BB2E76F71}">
      <dsp:nvSpPr>
        <dsp:cNvPr id="0" name=""/>
        <dsp:cNvSpPr/>
      </dsp:nvSpPr>
      <dsp:spPr>
        <a:xfrm>
          <a:off x="1650258" y="1334158"/>
          <a:ext cx="128271" cy="128271"/>
        </a:xfrm>
        <a:prstGeom prst="ellipse">
          <a:avLst/>
        </a:prstGeom>
        <a:solidFill>
          <a:schemeClr val="accent5">
            <a:hueOff val="-1837994"/>
            <a:satOff val="401"/>
            <a:lumOff val="-19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E6EB6C-DDB7-4423-B68E-AD646BAE9FE2}">
      <dsp:nvSpPr>
        <dsp:cNvPr id="0" name=""/>
        <dsp:cNvSpPr/>
      </dsp:nvSpPr>
      <dsp:spPr>
        <a:xfrm>
          <a:off x="716445" y="957042"/>
          <a:ext cx="329839" cy="329839"/>
        </a:xfrm>
        <a:prstGeom prst="ellipse">
          <a:avLst/>
        </a:prstGeom>
        <a:solidFill>
          <a:schemeClr val="accent5">
            <a:hueOff val="-2067743"/>
            <a:satOff val="451"/>
            <a:lumOff val="-2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3B160-5A7E-4C27-A2DE-271C6D18442D}">
      <dsp:nvSpPr>
        <dsp:cNvPr id="0" name=""/>
        <dsp:cNvSpPr/>
      </dsp:nvSpPr>
      <dsp:spPr>
        <a:xfrm>
          <a:off x="16085" y="1639443"/>
          <a:ext cx="128271" cy="128271"/>
        </a:xfrm>
        <a:prstGeom prst="ellipse">
          <a:avLst/>
        </a:prstGeom>
        <a:solidFill>
          <a:schemeClr val="accent5">
            <a:hueOff val="-2297493"/>
            <a:satOff val="502"/>
            <a:lumOff val="-239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4644D-4604-4AB3-84C0-E3F024CB0016}">
      <dsp:nvSpPr>
        <dsp:cNvPr id="0" name=""/>
        <dsp:cNvSpPr/>
      </dsp:nvSpPr>
      <dsp:spPr>
        <a:xfrm>
          <a:off x="123833" y="1801065"/>
          <a:ext cx="201568" cy="201568"/>
        </a:xfrm>
        <a:prstGeom prst="ellipse">
          <a:avLst/>
        </a:prstGeom>
        <a:solidFill>
          <a:schemeClr val="accent5">
            <a:hueOff val="-2527242"/>
            <a:satOff val="552"/>
            <a:lumOff val="-26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21964C-9E76-403C-BD50-C30FC47ECBC4}">
      <dsp:nvSpPr>
        <dsp:cNvPr id="0" name=""/>
        <dsp:cNvSpPr/>
      </dsp:nvSpPr>
      <dsp:spPr>
        <a:xfrm>
          <a:off x="393202" y="1944728"/>
          <a:ext cx="293190" cy="293190"/>
        </a:xfrm>
        <a:prstGeom prst="ellipse">
          <a:avLst/>
        </a:prstGeom>
        <a:solidFill>
          <a:schemeClr val="accent5">
            <a:hueOff val="-2756991"/>
            <a:satOff val="602"/>
            <a:lumOff val="-28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C8CBD-CF0D-47D5-8E69-6629C81E8EC2}">
      <dsp:nvSpPr>
        <dsp:cNvPr id="0" name=""/>
        <dsp:cNvSpPr/>
      </dsp:nvSpPr>
      <dsp:spPr>
        <a:xfrm>
          <a:off x="770319" y="2178182"/>
          <a:ext cx="128271" cy="128271"/>
        </a:xfrm>
        <a:prstGeom prst="ellipse">
          <a:avLst/>
        </a:prstGeom>
        <a:solidFill>
          <a:schemeClr val="accent5">
            <a:hueOff val="-2986740"/>
            <a:satOff val="652"/>
            <a:lumOff val="-311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487A77-48FF-418C-8B32-B427A0BDB3A5}">
      <dsp:nvSpPr>
        <dsp:cNvPr id="0" name=""/>
        <dsp:cNvSpPr/>
      </dsp:nvSpPr>
      <dsp:spPr>
        <a:xfrm>
          <a:off x="842151" y="1944728"/>
          <a:ext cx="201568" cy="201568"/>
        </a:xfrm>
        <a:prstGeom prst="ellipse">
          <a:avLst/>
        </a:prstGeom>
        <a:solidFill>
          <a:schemeClr val="accent5">
            <a:hueOff val="-3216490"/>
            <a:satOff val="702"/>
            <a:lumOff val="-335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93F31-A9E8-4A3C-A332-4DD0460B1258}">
      <dsp:nvSpPr>
        <dsp:cNvPr id="0" name=""/>
        <dsp:cNvSpPr/>
      </dsp:nvSpPr>
      <dsp:spPr>
        <a:xfrm>
          <a:off x="1021730" y="2196140"/>
          <a:ext cx="128271" cy="128271"/>
        </a:xfrm>
        <a:prstGeom prst="ellipse">
          <a:avLst/>
        </a:prstGeom>
        <a:solidFill>
          <a:schemeClr val="accent5">
            <a:hueOff val="-3446239"/>
            <a:satOff val="752"/>
            <a:lumOff val="-359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9A5792-B101-4724-B78A-A33B4C2DCE86}">
      <dsp:nvSpPr>
        <dsp:cNvPr id="0" name=""/>
        <dsp:cNvSpPr/>
      </dsp:nvSpPr>
      <dsp:spPr>
        <a:xfrm>
          <a:off x="1183352" y="1908813"/>
          <a:ext cx="293190" cy="293190"/>
        </a:xfrm>
        <a:prstGeom prst="ellipse">
          <a:avLst/>
        </a:prstGeom>
        <a:solidFill>
          <a:schemeClr val="accent5">
            <a:hueOff val="-3675988"/>
            <a:satOff val="803"/>
            <a:lumOff val="-38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82CF42-B019-4521-89F1-57BE162D3F90}">
      <dsp:nvSpPr>
        <dsp:cNvPr id="0" name=""/>
        <dsp:cNvSpPr/>
      </dsp:nvSpPr>
      <dsp:spPr>
        <a:xfrm>
          <a:off x="1578427" y="1836981"/>
          <a:ext cx="201568" cy="201568"/>
        </a:xfrm>
        <a:prstGeom prst="ellipse">
          <a:avLst/>
        </a:prstGeom>
        <a:solidFill>
          <a:schemeClr val="accent5">
            <a:hueOff val="-3905738"/>
            <a:satOff val="853"/>
            <a:lumOff val="-407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E6AFC0-0347-48C6-B83A-CCEEE699B911}">
      <dsp:nvSpPr>
        <dsp:cNvPr id="0" name=""/>
        <dsp:cNvSpPr/>
      </dsp:nvSpPr>
      <dsp:spPr>
        <a:xfrm>
          <a:off x="1779995" y="992659"/>
          <a:ext cx="591978" cy="1130152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384334-6965-472D-9D83-61B948239F2D}">
      <dsp:nvSpPr>
        <dsp:cNvPr id="0" name=""/>
        <dsp:cNvSpPr/>
      </dsp:nvSpPr>
      <dsp:spPr>
        <a:xfrm>
          <a:off x="2371974" y="993208"/>
          <a:ext cx="1614487" cy="1130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Procesamiento</a:t>
          </a:r>
        </a:p>
      </dsp:txBody>
      <dsp:txXfrm>
        <a:off x="2371974" y="993208"/>
        <a:ext cx="1614487" cy="1130141"/>
      </dsp:txXfrm>
    </dsp:sp>
    <dsp:sp modelId="{62672183-911E-4F16-9FE7-EC5A65D85067}">
      <dsp:nvSpPr>
        <dsp:cNvPr id="0" name=""/>
        <dsp:cNvSpPr/>
      </dsp:nvSpPr>
      <dsp:spPr>
        <a:xfrm>
          <a:off x="3986462" y="992659"/>
          <a:ext cx="591978" cy="1130152"/>
        </a:xfrm>
        <a:prstGeom prst="chevron">
          <a:avLst>
            <a:gd name="adj" fmla="val 62310"/>
          </a:avLst>
        </a:prstGeom>
        <a:solidFill>
          <a:schemeClr val="accent5">
            <a:hueOff val="-4135487"/>
            <a:satOff val="903"/>
            <a:lumOff val="-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3FCC65-817C-4165-94BB-B97C531D8EC2}">
      <dsp:nvSpPr>
        <dsp:cNvPr id="0" name=""/>
        <dsp:cNvSpPr/>
      </dsp:nvSpPr>
      <dsp:spPr>
        <a:xfrm>
          <a:off x="4643020" y="899261"/>
          <a:ext cx="1372314" cy="1372314"/>
        </a:xfrm>
        <a:prstGeom prst="ellipse">
          <a:avLst/>
        </a:prstGeom>
        <a:solidFill>
          <a:schemeClr val="accent5">
            <a:hueOff val="-4135487"/>
            <a:satOff val="903"/>
            <a:lumOff val="-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Salida</a:t>
          </a:r>
        </a:p>
      </dsp:txBody>
      <dsp:txXfrm>
        <a:off x="4843991" y="1100232"/>
        <a:ext cx="970372" cy="970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59C3A-E855-485F-B8A8-28FEF82E3978}">
      <dsp:nvSpPr>
        <dsp:cNvPr id="0" name=""/>
        <dsp:cNvSpPr/>
      </dsp:nvSpPr>
      <dsp:spPr>
        <a:xfrm>
          <a:off x="242526" y="111431"/>
          <a:ext cx="1080587" cy="33768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72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Tarea 1</a:t>
          </a:r>
        </a:p>
      </dsp:txBody>
      <dsp:txXfrm>
        <a:off x="242526" y="111431"/>
        <a:ext cx="1080587" cy="337683"/>
      </dsp:txXfrm>
    </dsp:sp>
    <dsp:sp modelId="{787ECAD8-BB34-482A-AB60-2BC6482BF30C}">
      <dsp:nvSpPr>
        <dsp:cNvPr id="0" name=""/>
        <dsp:cNvSpPr/>
      </dsp:nvSpPr>
      <dsp:spPr>
        <a:xfrm>
          <a:off x="197501" y="62654"/>
          <a:ext cx="236378" cy="35456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E62DD-2EA9-46F2-98C1-25C29D35C10A}">
      <dsp:nvSpPr>
        <dsp:cNvPr id="0" name=""/>
        <dsp:cNvSpPr/>
      </dsp:nvSpPr>
      <dsp:spPr>
        <a:xfrm>
          <a:off x="242526" y="536537"/>
          <a:ext cx="1080587" cy="33768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72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Tarea 2</a:t>
          </a:r>
        </a:p>
      </dsp:txBody>
      <dsp:txXfrm>
        <a:off x="242526" y="536537"/>
        <a:ext cx="1080587" cy="337683"/>
      </dsp:txXfrm>
    </dsp:sp>
    <dsp:sp modelId="{40CD84B0-E4BA-4606-A033-E5DA43C68E8C}">
      <dsp:nvSpPr>
        <dsp:cNvPr id="0" name=""/>
        <dsp:cNvSpPr/>
      </dsp:nvSpPr>
      <dsp:spPr>
        <a:xfrm>
          <a:off x="197501" y="487760"/>
          <a:ext cx="236378" cy="35456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9F239-730E-48EC-81ED-51F7A22CB6A6}">
      <dsp:nvSpPr>
        <dsp:cNvPr id="0" name=""/>
        <dsp:cNvSpPr/>
      </dsp:nvSpPr>
      <dsp:spPr>
        <a:xfrm>
          <a:off x="242526" y="961643"/>
          <a:ext cx="1080587" cy="33768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72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Tarea 3</a:t>
          </a:r>
        </a:p>
      </dsp:txBody>
      <dsp:txXfrm>
        <a:off x="242526" y="961643"/>
        <a:ext cx="1080587" cy="337683"/>
      </dsp:txXfrm>
    </dsp:sp>
    <dsp:sp modelId="{A2082DD8-1ACF-419A-9050-3FC39E303AE0}">
      <dsp:nvSpPr>
        <dsp:cNvPr id="0" name=""/>
        <dsp:cNvSpPr/>
      </dsp:nvSpPr>
      <dsp:spPr>
        <a:xfrm>
          <a:off x="197501" y="912867"/>
          <a:ext cx="236378" cy="35456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44AFB-A298-4B40-A38C-A1CFB4257F49}">
      <dsp:nvSpPr>
        <dsp:cNvPr id="0" name=""/>
        <dsp:cNvSpPr/>
      </dsp:nvSpPr>
      <dsp:spPr>
        <a:xfrm>
          <a:off x="107708" y="1298242"/>
          <a:ext cx="1612550" cy="53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Tareas</a:t>
          </a:r>
        </a:p>
      </dsp:txBody>
      <dsp:txXfrm>
        <a:off x="107708" y="1298242"/>
        <a:ext cx="1612550" cy="531408"/>
      </dsp:txXfrm>
    </dsp:sp>
    <dsp:sp modelId="{CFD49371-68F8-4104-885B-22847AAEEE6B}">
      <dsp:nvSpPr>
        <dsp:cNvPr id="0" name=""/>
        <dsp:cNvSpPr/>
      </dsp:nvSpPr>
      <dsp:spPr>
        <a:xfrm>
          <a:off x="105875" y="1136621"/>
          <a:ext cx="128271" cy="1282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47FC34-AA8C-478F-9F46-EF510F6E12A1}">
      <dsp:nvSpPr>
        <dsp:cNvPr id="0" name=""/>
        <dsp:cNvSpPr/>
      </dsp:nvSpPr>
      <dsp:spPr>
        <a:xfrm>
          <a:off x="195665" y="957042"/>
          <a:ext cx="128271" cy="128271"/>
        </a:xfrm>
        <a:prstGeom prst="ellipse">
          <a:avLst/>
        </a:prstGeom>
        <a:solidFill>
          <a:schemeClr val="accent5">
            <a:hueOff val="-229749"/>
            <a:satOff val="50"/>
            <a:lumOff val="-24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3E3432-3EAA-4054-ABB8-011D7416616E}">
      <dsp:nvSpPr>
        <dsp:cNvPr id="0" name=""/>
        <dsp:cNvSpPr/>
      </dsp:nvSpPr>
      <dsp:spPr>
        <a:xfrm>
          <a:off x="411160" y="992957"/>
          <a:ext cx="201568" cy="201568"/>
        </a:xfrm>
        <a:prstGeom prst="ellipse">
          <a:avLst/>
        </a:prstGeom>
        <a:solidFill>
          <a:schemeClr val="accent5">
            <a:hueOff val="-459499"/>
            <a:satOff val="100"/>
            <a:lumOff val="-47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FCD48-B4B8-4DF3-BA6E-2599B4A221FD}">
      <dsp:nvSpPr>
        <dsp:cNvPr id="0" name=""/>
        <dsp:cNvSpPr/>
      </dsp:nvSpPr>
      <dsp:spPr>
        <a:xfrm>
          <a:off x="590740" y="795420"/>
          <a:ext cx="128271" cy="128271"/>
        </a:xfrm>
        <a:prstGeom prst="ellipse">
          <a:avLst/>
        </a:prstGeom>
        <a:solidFill>
          <a:schemeClr val="accent5">
            <a:hueOff val="-689248"/>
            <a:satOff val="150"/>
            <a:lumOff val="-71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E444B-441E-40B2-BF7A-03B3EFBF8A24}">
      <dsp:nvSpPr>
        <dsp:cNvPr id="0" name=""/>
        <dsp:cNvSpPr/>
      </dsp:nvSpPr>
      <dsp:spPr>
        <a:xfrm>
          <a:off x="824193" y="723588"/>
          <a:ext cx="128271" cy="128271"/>
        </a:xfrm>
        <a:prstGeom prst="ellipse">
          <a:avLst/>
        </a:prstGeom>
        <a:solidFill>
          <a:schemeClr val="accent5">
            <a:hueOff val="-918997"/>
            <a:satOff val="201"/>
            <a:lumOff val="-9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F1524E-BE81-43C7-B8F1-355334B5E5BC}">
      <dsp:nvSpPr>
        <dsp:cNvPr id="0" name=""/>
        <dsp:cNvSpPr/>
      </dsp:nvSpPr>
      <dsp:spPr>
        <a:xfrm>
          <a:off x="1111520" y="849294"/>
          <a:ext cx="128271" cy="128271"/>
        </a:xfrm>
        <a:prstGeom prst="ellipse">
          <a:avLst/>
        </a:prstGeom>
        <a:solidFill>
          <a:schemeClr val="accent5">
            <a:hueOff val="-1148746"/>
            <a:satOff val="251"/>
            <a:lumOff val="-119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D568C8-DFC1-460E-A038-A332C9499553}">
      <dsp:nvSpPr>
        <dsp:cNvPr id="0" name=""/>
        <dsp:cNvSpPr/>
      </dsp:nvSpPr>
      <dsp:spPr>
        <a:xfrm>
          <a:off x="1291099" y="939084"/>
          <a:ext cx="201568" cy="201568"/>
        </a:xfrm>
        <a:prstGeom prst="ellipse">
          <a:avLst/>
        </a:prstGeom>
        <a:solidFill>
          <a:schemeClr val="accent5">
            <a:hueOff val="-1378496"/>
            <a:satOff val="301"/>
            <a:lumOff val="-143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699FEC-931D-4914-96D6-F52A0F3D5527}">
      <dsp:nvSpPr>
        <dsp:cNvPr id="0" name=""/>
        <dsp:cNvSpPr/>
      </dsp:nvSpPr>
      <dsp:spPr>
        <a:xfrm>
          <a:off x="1542511" y="1136621"/>
          <a:ext cx="128271" cy="128271"/>
        </a:xfrm>
        <a:prstGeom prst="ellipse">
          <a:avLst/>
        </a:prstGeom>
        <a:solidFill>
          <a:schemeClr val="accent5">
            <a:hueOff val="-1608245"/>
            <a:satOff val="351"/>
            <a:lumOff val="-16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DC6BCB-1B97-4075-8B14-535BB2E76F71}">
      <dsp:nvSpPr>
        <dsp:cNvPr id="0" name=""/>
        <dsp:cNvSpPr/>
      </dsp:nvSpPr>
      <dsp:spPr>
        <a:xfrm>
          <a:off x="1650258" y="1334158"/>
          <a:ext cx="128271" cy="128271"/>
        </a:xfrm>
        <a:prstGeom prst="ellipse">
          <a:avLst/>
        </a:prstGeom>
        <a:solidFill>
          <a:schemeClr val="accent5">
            <a:hueOff val="-1837994"/>
            <a:satOff val="401"/>
            <a:lumOff val="-19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E6EB6C-DDB7-4423-B68E-AD646BAE9FE2}">
      <dsp:nvSpPr>
        <dsp:cNvPr id="0" name=""/>
        <dsp:cNvSpPr/>
      </dsp:nvSpPr>
      <dsp:spPr>
        <a:xfrm>
          <a:off x="716445" y="957042"/>
          <a:ext cx="329839" cy="329839"/>
        </a:xfrm>
        <a:prstGeom prst="ellipse">
          <a:avLst/>
        </a:prstGeom>
        <a:solidFill>
          <a:schemeClr val="accent5">
            <a:hueOff val="-2067743"/>
            <a:satOff val="451"/>
            <a:lumOff val="-2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3B160-5A7E-4C27-A2DE-271C6D18442D}">
      <dsp:nvSpPr>
        <dsp:cNvPr id="0" name=""/>
        <dsp:cNvSpPr/>
      </dsp:nvSpPr>
      <dsp:spPr>
        <a:xfrm>
          <a:off x="16085" y="1639443"/>
          <a:ext cx="128271" cy="128271"/>
        </a:xfrm>
        <a:prstGeom prst="ellipse">
          <a:avLst/>
        </a:prstGeom>
        <a:solidFill>
          <a:schemeClr val="accent5">
            <a:hueOff val="-2297493"/>
            <a:satOff val="502"/>
            <a:lumOff val="-239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4644D-4604-4AB3-84C0-E3F024CB0016}">
      <dsp:nvSpPr>
        <dsp:cNvPr id="0" name=""/>
        <dsp:cNvSpPr/>
      </dsp:nvSpPr>
      <dsp:spPr>
        <a:xfrm>
          <a:off x="123833" y="1801065"/>
          <a:ext cx="201568" cy="201568"/>
        </a:xfrm>
        <a:prstGeom prst="ellipse">
          <a:avLst/>
        </a:prstGeom>
        <a:solidFill>
          <a:schemeClr val="accent5">
            <a:hueOff val="-2527242"/>
            <a:satOff val="552"/>
            <a:lumOff val="-263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21964C-9E76-403C-BD50-C30FC47ECBC4}">
      <dsp:nvSpPr>
        <dsp:cNvPr id="0" name=""/>
        <dsp:cNvSpPr/>
      </dsp:nvSpPr>
      <dsp:spPr>
        <a:xfrm>
          <a:off x="393202" y="1944728"/>
          <a:ext cx="293190" cy="293190"/>
        </a:xfrm>
        <a:prstGeom prst="ellipse">
          <a:avLst/>
        </a:prstGeom>
        <a:solidFill>
          <a:schemeClr val="accent5">
            <a:hueOff val="-2756991"/>
            <a:satOff val="602"/>
            <a:lumOff val="-28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C8CBD-CF0D-47D5-8E69-6629C81E8EC2}">
      <dsp:nvSpPr>
        <dsp:cNvPr id="0" name=""/>
        <dsp:cNvSpPr/>
      </dsp:nvSpPr>
      <dsp:spPr>
        <a:xfrm>
          <a:off x="770319" y="2178182"/>
          <a:ext cx="128271" cy="128271"/>
        </a:xfrm>
        <a:prstGeom prst="ellipse">
          <a:avLst/>
        </a:prstGeom>
        <a:solidFill>
          <a:schemeClr val="accent5">
            <a:hueOff val="-2986740"/>
            <a:satOff val="652"/>
            <a:lumOff val="-311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487A77-48FF-418C-8B32-B427A0BDB3A5}">
      <dsp:nvSpPr>
        <dsp:cNvPr id="0" name=""/>
        <dsp:cNvSpPr/>
      </dsp:nvSpPr>
      <dsp:spPr>
        <a:xfrm>
          <a:off x="842151" y="1944728"/>
          <a:ext cx="201568" cy="201568"/>
        </a:xfrm>
        <a:prstGeom prst="ellipse">
          <a:avLst/>
        </a:prstGeom>
        <a:solidFill>
          <a:schemeClr val="accent5">
            <a:hueOff val="-3216490"/>
            <a:satOff val="702"/>
            <a:lumOff val="-335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93F31-A9E8-4A3C-A332-4DD0460B1258}">
      <dsp:nvSpPr>
        <dsp:cNvPr id="0" name=""/>
        <dsp:cNvSpPr/>
      </dsp:nvSpPr>
      <dsp:spPr>
        <a:xfrm>
          <a:off x="1021730" y="2196140"/>
          <a:ext cx="128271" cy="128271"/>
        </a:xfrm>
        <a:prstGeom prst="ellipse">
          <a:avLst/>
        </a:prstGeom>
        <a:solidFill>
          <a:schemeClr val="accent5">
            <a:hueOff val="-3446239"/>
            <a:satOff val="752"/>
            <a:lumOff val="-359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9A5792-B101-4724-B78A-A33B4C2DCE86}">
      <dsp:nvSpPr>
        <dsp:cNvPr id="0" name=""/>
        <dsp:cNvSpPr/>
      </dsp:nvSpPr>
      <dsp:spPr>
        <a:xfrm>
          <a:off x="1183352" y="1908813"/>
          <a:ext cx="293190" cy="293190"/>
        </a:xfrm>
        <a:prstGeom prst="ellipse">
          <a:avLst/>
        </a:prstGeom>
        <a:solidFill>
          <a:schemeClr val="accent5">
            <a:hueOff val="-3675988"/>
            <a:satOff val="803"/>
            <a:lumOff val="-38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82CF42-B019-4521-89F1-57BE162D3F90}">
      <dsp:nvSpPr>
        <dsp:cNvPr id="0" name=""/>
        <dsp:cNvSpPr/>
      </dsp:nvSpPr>
      <dsp:spPr>
        <a:xfrm>
          <a:off x="1578427" y="1836981"/>
          <a:ext cx="201568" cy="201568"/>
        </a:xfrm>
        <a:prstGeom prst="ellipse">
          <a:avLst/>
        </a:prstGeom>
        <a:solidFill>
          <a:schemeClr val="accent5">
            <a:hueOff val="-3905738"/>
            <a:satOff val="853"/>
            <a:lumOff val="-407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E6AFC0-0347-48C6-B83A-CCEEE699B911}">
      <dsp:nvSpPr>
        <dsp:cNvPr id="0" name=""/>
        <dsp:cNvSpPr/>
      </dsp:nvSpPr>
      <dsp:spPr>
        <a:xfrm>
          <a:off x="1779995" y="992659"/>
          <a:ext cx="591978" cy="1130152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384334-6965-472D-9D83-61B948239F2D}">
      <dsp:nvSpPr>
        <dsp:cNvPr id="0" name=""/>
        <dsp:cNvSpPr/>
      </dsp:nvSpPr>
      <dsp:spPr>
        <a:xfrm>
          <a:off x="2371974" y="993208"/>
          <a:ext cx="1614487" cy="1130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Procesamiento</a:t>
          </a:r>
        </a:p>
      </dsp:txBody>
      <dsp:txXfrm>
        <a:off x="2371974" y="993208"/>
        <a:ext cx="1614487" cy="1130141"/>
      </dsp:txXfrm>
    </dsp:sp>
    <dsp:sp modelId="{62672183-911E-4F16-9FE7-EC5A65D85067}">
      <dsp:nvSpPr>
        <dsp:cNvPr id="0" name=""/>
        <dsp:cNvSpPr/>
      </dsp:nvSpPr>
      <dsp:spPr>
        <a:xfrm>
          <a:off x="3986462" y="992659"/>
          <a:ext cx="591978" cy="1130152"/>
        </a:xfrm>
        <a:prstGeom prst="chevron">
          <a:avLst>
            <a:gd name="adj" fmla="val 62310"/>
          </a:avLst>
        </a:prstGeom>
        <a:solidFill>
          <a:schemeClr val="accent5">
            <a:hueOff val="-4135487"/>
            <a:satOff val="903"/>
            <a:lumOff val="-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3FCC65-817C-4165-94BB-B97C531D8EC2}">
      <dsp:nvSpPr>
        <dsp:cNvPr id="0" name=""/>
        <dsp:cNvSpPr/>
      </dsp:nvSpPr>
      <dsp:spPr>
        <a:xfrm>
          <a:off x="4643020" y="899261"/>
          <a:ext cx="1372314" cy="1372314"/>
        </a:xfrm>
        <a:prstGeom prst="ellipse">
          <a:avLst/>
        </a:prstGeom>
        <a:solidFill>
          <a:schemeClr val="accent5">
            <a:hueOff val="-4135487"/>
            <a:satOff val="903"/>
            <a:lumOff val="-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Salida</a:t>
          </a:r>
        </a:p>
      </dsp:txBody>
      <dsp:txXfrm>
        <a:off x="4843991" y="1100232"/>
        <a:ext cx="970372" cy="970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AAD69-2A6B-4606-9774-35E2C9D31DE7}">
      <dsp:nvSpPr>
        <dsp:cNvPr id="0" name=""/>
        <dsp:cNvSpPr/>
      </dsp:nvSpPr>
      <dsp:spPr>
        <a:xfrm>
          <a:off x="0" y="329436"/>
          <a:ext cx="5256583" cy="43924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3655B-4D6C-4E71-9BAD-80E9872FBE05}">
      <dsp:nvSpPr>
        <dsp:cNvPr id="0" name=""/>
        <dsp:cNvSpPr/>
      </dsp:nvSpPr>
      <dsp:spPr>
        <a:xfrm>
          <a:off x="231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Tarea1</a:t>
          </a:r>
        </a:p>
      </dsp:txBody>
      <dsp:txXfrm>
        <a:off x="2310" y="0"/>
        <a:ext cx="1524614" cy="439248"/>
      </dsp:txXfrm>
    </dsp:sp>
    <dsp:sp modelId="{8828CE42-E474-438F-811D-3204AE134379}">
      <dsp:nvSpPr>
        <dsp:cNvPr id="0" name=""/>
        <dsp:cNvSpPr/>
      </dsp:nvSpPr>
      <dsp:spPr>
        <a:xfrm>
          <a:off x="648133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D327-CDC1-45C8-8AC0-63AE0E589AD1}">
      <dsp:nvSpPr>
        <dsp:cNvPr id="0" name=""/>
        <dsp:cNvSpPr/>
      </dsp:nvSpPr>
      <dsp:spPr>
        <a:xfrm>
          <a:off x="1603155" y="658873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Tarea2</a:t>
          </a:r>
        </a:p>
      </dsp:txBody>
      <dsp:txXfrm>
        <a:off x="1603155" y="658873"/>
        <a:ext cx="1524614" cy="439248"/>
      </dsp:txXfrm>
    </dsp:sp>
    <dsp:sp modelId="{6E9B8D1A-A4DA-4658-B644-57542B943870}">
      <dsp:nvSpPr>
        <dsp:cNvPr id="0" name=""/>
        <dsp:cNvSpPr/>
      </dsp:nvSpPr>
      <dsp:spPr>
        <a:xfrm>
          <a:off x="2248978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99640-0C5A-4EE8-A9B9-7E0513F8A46C}">
      <dsp:nvSpPr>
        <dsp:cNvPr id="0" name=""/>
        <dsp:cNvSpPr/>
      </dsp:nvSpPr>
      <dsp:spPr>
        <a:xfrm>
          <a:off x="320400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Tarea3</a:t>
          </a:r>
        </a:p>
      </dsp:txBody>
      <dsp:txXfrm>
        <a:off x="3204000" y="0"/>
        <a:ext cx="1524614" cy="439248"/>
      </dsp:txXfrm>
    </dsp:sp>
    <dsp:sp modelId="{1F2CC586-0B94-4CB4-ABDD-52BE5A0AAC2F}">
      <dsp:nvSpPr>
        <dsp:cNvPr id="0" name=""/>
        <dsp:cNvSpPr/>
      </dsp:nvSpPr>
      <dsp:spPr>
        <a:xfrm>
          <a:off x="3849824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AAD69-2A6B-4606-9774-35E2C9D31DE7}">
      <dsp:nvSpPr>
        <dsp:cNvPr id="0" name=""/>
        <dsp:cNvSpPr/>
      </dsp:nvSpPr>
      <dsp:spPr>
        <a:xfrm>
          <a:off x="0" y="329436"/>
          <a:ext cx="5256583" cy="43924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3655B-4D6C-4E71-9BAD-80E9872FBE05}">
      <dsp:nvSpPr>
        <dsp:cNvPr id="0" name=""/>
        <dsp:cNvSpPr/>
      </dsp:nvSpPr>
      <dsp:spPr>
        <a:xfrm>
          <a:off x="231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Tarea1</a:t>
          </a:r>
        </a:p>
      </dsp:txBody>
      <dsp:txXfrm>
        <a:off x="2310" y="0"/>
        <a:ext cx="1524614" cy="439248"/>
      </dsp:txXfrm>
    </dsp:sp>
    <dsp:sp modelId="{8828CE42-E474-438F-811D-3204AE134379}">
      <dsp:nvSpPr>
        <dsp:cNvPr id="0" name=""/>
        <dsp:cNvSpPr/>
      </dsp:nvSpPr>
      <dsp:spPr>
        <a:xfrm>
          <a:off x="648133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D327-CDC1-45C8-8AC0-63AE0E589AD1}">
      <dsp:nvSpPr>
        <dsp:cNvPr id="0" name=""/>
        <dsp:cNvSpPr/>
      </dsp:nvSpPr>
      <dsp:spPr>
        <a:xfrm>
          <a:off x="1603155" y="658873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Tarea2</a:t>
          </a:r>
        </a:p>
      </dsp:txBody>
      <dsp:txXfrm>
        <a:off x="1603155" y="658873"/>
        <a:ext cx="1524614" cy="439248"/>
      </dsp:txXfrm>
    </dsp:sp>
    <dsp:sp modelId="{6E9B8D1A-A4DA-4658-B644-57542B943870}">
      <dsp:nvSpPr>
        <dsp:cNvPr id="0" name=""/>
        <dsp:cNvSpPr/>
      </dsp:nvSpPr>
      <dsp:spPr>
        <a:xfrm>
          <a:off x="2248978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99640-0C5A-4EE8-A9B9-7E0513F8A46C}">
      <dsp:nvSpPr>
        <dsp:cNvPr id="0" name=""/>
        <dsp:cNvSpPr/>
      </dsp:nvSpPr>
      <dsp:spPr>
        <a:xfrm>
          <a:off x="320400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Tarea3</a:t>
          </a:r>
        </a:p>
      </dsp:txBody>
      <dsp:txXfrm>
        <a:off x="3204000" y="0"/>
        <a:ext cx="1524614" cy="439248"/>
      </dsp:txXfrm>
    </dsp:sp>
    <dsp:sp modelId="{1F2CC586-0B94-4CB4-ABDD-52BE5A0AAC2F}">
      <dsp:nvSpPr>
        <dsp:cNvPr id="0" name=""/>
        <dsp:cNvSpPr/>
      </dsp:nvSpPr>
      <dsp:spPr>
        <a:xfrm>
          <a:off x="3849824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AAD69-2A6B-4606-9774-35E2C9D31DE7}">
      <dsp:nvSpPr>
        <dsp:cNvPr id="0" name=""/>
        <dsp:cNvSpPr/>
      </dsp:nvSpPr>
      <dsp:spPr>
        <a:xfrm>
          <a:off x="0" y="329436"/>
          <a:ext cx="5256583" cy="43924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3655B-4D6C-4E71-9BAD-80E9872FBE05}">
      <dsp:nvSpPr>
        <dsp:cNvPr id="0" name=""/>
        <dsp:cNvSpPr/>
      </dsp:nvSpPr>
      <dsp:spPr>
        <a:xfrm>
          <a:off x="231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Tarea1</a:t>
          </a:r>
        </a:p>
      </dsp:txBody>
      <dsp:txXfrm>
        <a:off x="2310" y="0"/>
        <a:ext cx="1524614" cy="439248"/>
      </dsp:txXfrm>
    </dsp:sp>
    <dsp:sp modelId="{8828CE42-E474-438F-811D-3204AE134379}">
      <dsp:nvSpPr>
        <dsp:cNvPr id="0" name=""/>
        <dsp:cNvSpPr/>
      </dsp:nvSpPr>
      <dsp:spPr>
        <a:xfrm>
          <a:off x="648133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D327-CDC1-45C8-8AC0-63AE0E589AD1}">
      <dsp:nvSpPr>
        <dsp:cNvPr id="0" name=""/>
        <dsp:cNvSpPr/>
      </dsp:nvSpPr>
      <dsp:spPr>
        <a:xfrm>
          <a:off x="1603155" y="658873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Tarea2</a:t>
          </a:r>
        </a:p>
      </dsp:txBody>
      <dsp:txXfrm>
        <a:off x="1603155" y="658873"/>
        <a:ext cx="1524614" cy="439248"/>
      </dsp:txXfrm>
    </dsp:sp>
    <dsp:sp modelId="{6E9B8D1A-A4DA-4658-B644-57542B943870}">
      <dsp:nvSpPr>
        <dsp:cNvPr id="0" name=""/>
        <dsp:cNvSpPr/>
      </dsp:nvSpPr>
      <dsp:spPr>
        <a:xfrm>
          <a:off x="2248978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99640-0C5A-4EE8-A9B9-7E0513F8A46C}">
      <dsp:nvSpPr>
        <dsp:cNvPr id="0" name=""/>
        <dsp:cNvSpPr/>
      </dsp:nvSpPr>
      <dsp:spPr>
        <a:xfrm>
          <a:off x="320400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Tarea3</a:t>
          </a:r>
        </a:p>
      </dsp:txBody>
      <dsp:txXfrm>
        <a:off x="3204000" y="0"/>
        <a:ext cx="1524614" cy="439248"/>
      </dsp:txXfrm>
    </dsp:sp>
    <dsp:sp modelId="{1F2CC586-0B94-4CB4-ABDD-52BE5A0AAC2F}">
      <dsp:nvSpPr>
        <dsp:cNvPr id="0" name=""/>
        <dsp:cNvSpPr/>
      </dsp:nvSpPr>
      <dsp:spPr>
        <a:xfrm>
          <a:off x="3849824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AAD69-2A6B-4606-9774-35E2C9D31DE7}">
      <dsp:nvSpPr>
        <dsp:cNvPr id="0" name=""/>
        <dsp:cNvSpPr/>
      </dsp:nvSpPr>
      <dsp:spPr>
        <a:xfrm>
          <a:off x="0" y="329436"/>
          <a:ext cx="5256583" cy="43924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3655B-4D6C-4E71-9BAD-80E9872FBE05}">
      <dsp:nvSpPr>
        <dsp:cNvPr id="0" name=""/>
        <dsp:cNvSpPr/>
      </dsp:nvSpPr>
      <dsp:spPr>
        <a:xfrm>
          <a:off x="231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Tarea1</a:t>
          </a:r>
        </a:p>
      </dsp:txBody>
      <dsp:txXfrm>
        <a:off x="2310" y="0"/>
        <a:ext cx="1524614" cy="439248"/>
      </dsp:txXfrm>
    </dsp:sp>
    <dsp:sp modelId="{8828CE42-E474-438F-811D-3204AE134379}">
      <dsp:nvSpPr>
        <dsp:cNvPr id="0" name=""/>
        <dsp:cNvSpPr/>
      </dsp:nvSpPr>
      <dsp:spPr>
        <a:xfrm>
          <a:off x="648133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D327-CDC1-45C8-8AC0-63AE0E589AD1}">
      <dsp:nvSpPr>
        <dsp:cNvPr id="0" name=""/>
        <dsp:cNvSpPr/>
      </dsp:nvSpPr>
      <dsp:spPr>
        <a:xfrm>
          <a:off x="1603155" y="658873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Tarea2</a:t>
          </a:r>
        </a:p>
      </dsp:txBody>
      <dsp:txXfrm>
        <a:off x="1603155" y="658873"/>
        <a:ext cx="1524614" cy="439248"/>
      </dsp:txXfrm>
    </dsp:sp>
    <dsp:sp modelId="{6E9B8D1A-A4DA-4658-B644-57542B943870}">
      <dsp:nvSpPr>
        <dsp:cNvPr id="0" name=""/>
        <dsp:cNvSpPr/>
      </dsp:nvSpPr>
      <dsp:spPr>
        <a:xfrm>
          <a:off x="2248978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99640-0C5A-4EE8-A9B9-7E0513F8A46C}">
      <dsp:nvSpPr>
        <dsp:cNvPr id="0" name=""/>
        <dsp:cNvSpPr/>
      </dsp:nvSpPr>
      <dsp:spPr>
        <a:xfrm>
          <a:off x="3204000" y="0"/>
          <a:ext cx="1524614" cy="4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Tarea3</a:t>
          </a:r>
        </a:p>
      </dsp:txBody>
      <dsp:txXfrm>
        <a:off x="3204000" y="0"/>
        <a:ext cx="1524614" cy="439248"/>
      </dsp:txXfrm>
    </dsp:sp>
    <dsp:sp modelId="{1F2CC586-0B94-4CB4-ABDD-52BE5A0AAC2F}">
      <dsp:nvSpPr>
        <dsp:cNvPr id="0" name=""/>
        <dsp:cNvSpPr/>
      </dsp:nvSpPr>
      <dsp:spPr>
        <a:xfrm>
          <a:off x="3849824" y="447382"/>
          <a:ext cx="232967" cy="2033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2498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D6C145F-494C-45F4-9D14-465D8A7BB06B}" type="slidenum">
              <a:rPr lang="es-CO" smtClean="0"/>
              <a:pPr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42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D6C145F-494C-45F4-9D14-465D8A7BB06B}" type="slidenum">
              <a:rPr lang="es-CO" smtClean="0"/>
              <a:pPr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42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D6C145F-494C-45F4-9D14-465D8A7BB06B}" type="slidenum">
              <a:rPr lang="es-CO" smtClean="0"/>
              <a:pPr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42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D6C145F-494C-45F4-9D14-465D8A7BB06B}" type="slidenum">
              <a:rPr lang="es-CO" smtClean="0"/>
              <a:pPr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42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4ff57f85c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4ff57f85c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3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48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99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525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069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98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45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4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12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4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26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30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62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01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5216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99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339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5571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69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78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068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1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25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78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973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795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6511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654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4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45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83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9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327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5071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644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0742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98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419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61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039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060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639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2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151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96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19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9279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386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8441" y="4629153"/>
            <a:ext cx="990302" cy="204787"/>
          </a:xfrm>
          <a:prstGeom prst="rect">
            <a:avLst/>
          </a:prstGeom>
        </p:spPr>
        <p:txBody>
          <a:bodyPr/>
          <a:lstStyle/>
          <a:p>
            <a:fld id="{3CD9712D-992A-4AB1-A5C2-575F75921AA2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8764" y="4629153"/>
            <a:ext cx="5148187" cy="204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67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8441" y="4629151"/>
            <a:ext cx="990302" cy="204787"/>
          </a:xfrm>
          <a:prstGeom prst="rect">
            <a:avLst/>
          </a:prstGeom>
        </p:spPr>
        <p:txBody>
          <a:bodyPr/>
          <a:lstStyle/>
          <a:p>
            <a:fld id="{3CD9712D-992A-4AB1-A5C2-575F75921AA2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8760" y="4629151"/>
            <a:ext cx="5148187" cy="204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742950"/>
            <a:ext cx="6173808" cy="85725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1885951"/>
            <a:ext cx="6859786" cy="211455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73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67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2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29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012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2149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98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‹Nº›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2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hyperlink" Target="https://www.menti.com/w9gkrxtb5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w9gkrxtb5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Sistemas operativos</a:t>
            </a:r>
            <a:endParaRPr dirty="0"/>
          </a:p>
        </p:txBody>
      </p:sp>
      <p:pic>
        <p:nvPicPr>
          <p:cNvPr id="3" name="Picture 3" descr="365098">
            <a:extLst>
              <a:ext uri="{FF2B5EF4-FFF2-40B4-BE49-F238E27FC236}">
                <a16:creationId xmlns:a16="http://schemas.microsoft.com/office/drawing/2014/main" id="{18CF510D-9E48-4A34-9F34-0472926A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" y="4280258"/>
            <a:ext cx="8858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62;p13"/>
          <p:cNvSpPr txBox="1">
            <a:spLocks/>
          </p:cNvSpPr>
          <p:nvPr/>
        </p:nvSpPr>
        <p:spPr>
          <a:xfrm>
            <a:off x="902864" y="4371950"/>
            <a:ext cx="3928188" cy="69291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s-CO" sz="1600" dirty="0">
                <a:solidFill>
                  <a:schemeClr val="tx2">
                    <a:lumMod val="50000"/>
                  </a:schemeClr>
                </a:solidFill>
              </a:rPr>
              <a:t>Mery Yolima Uribe Rios</a:t>
            </a:r>
          </a:p>
          <a:p>
            <a:pPr algn="l"/>
            <a:r>
              <a:rPr lang="es-CO" sz="1600" dirty="0">
                <a:solidFill>
                  <a:schemeClr val="tx2">
                    <a:lumMod val="50000"/>
                  </a:schemeClr>
                </a:solidFill>
              </a:rPr>
              <a:t>Facultad de Ingeniería de Sistemas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Ejemplos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10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38" y="158114"/>
            <a:ext cx="2326780" cy="20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14742"/>
            <a:ext cx="1610821" cy="163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1" y="2291709"/>
            <a:ext cx="2664922" cy="185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16" y="444294"/>
            <a:ext cx="1296144" cy="15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837338" y="158114"/>
            <a:ext cx="5127150" cy="4357852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Rectángulo"/>
          <p:cNvSpPr/>
          <p:nvPr/>
        </p:nvSpPr>
        <p:spPr>
          <a:xfrm>
            <a:off x="2771800" y="4659982"/>
            <a:ext cx="3010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FFFF"/>
                </a:solidFill>
                <a:hlinkClick r:id="rId7"/>
              </a:rPr>
              <a:t>https://www.menti.com/w9gkrxtb5w</a:t>
            </a:r>
            <a:r>
              <a:rPr lang="es-CO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5FBF42-0469-494D-A605-723AF61B5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19087"/>
            <a:ext cx="7943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4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Ejemplos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11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38" y="158114"/>
            <a:ext cx="2326780" cy="20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14742"/>
            <a:ext cx="1610821" cy="163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1" y="2291709"/>
            <a:ext cx="2664922" cy="185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16" y="444294"/>
            <a:ext cx="1296144" cy="15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339752" y="4587974"/>
            <a:ext cx="149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¿Otro?</a:t>
            </a:r>
          </a:p>
        </p:txBody>
      </p:sp>
    </p:spTree>
    <p:extLst>
      <p:ext uri="{BB962C8B-B14F-4D97-AF65-F5344CB8AC3E}">
        <p14:creationId xmlns:p14="http://schemas.microsoft.com/office/powerpoint/2010/main" val="71946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¿Para qué?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12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" name="Google Shape;97;p18"/>
          <p:cNvSpPr txBox="1">
            <a:spLocks noGrp="1"/>
          </p:cNvSpPr>
          <p:nvPr>
            <p:ph type="body" idx="1"/>
          </p:nvPr>
        </p:nvSpPr>
        <p:spPr>
          <a:xfrm>
            <a:off x="3707904" y="805325"/>
            <a:ext cx="5328591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61950"/>
            <a:r>
              <a:rPr lang="es-CO" sz="1800" dirty="0"/>
              <a:t>Desarrollo de programas</a:t>
            </a:r>
          </a:p>
          <a:p>
            <a:pPr marL="361950"/>
            <a:r>
              <a:rPr lang="es-CO" sz="1800" dirty="0"/>
              <a:t>Ejecución de programas</a:t>
            </a:r>
          </a:p>
          <a:p>
            <a:pPr marL="361950"/>
            <a:r>
              <a:rPr lang="es-CO" sz="1800" dirty="0"/>
              <a:t>Acceso a dispositivos de entrada y salida (E/S)</a:t>
            </a:r>
          </a:p>
          <a:p>
            <a:pPr marL="361950"/>
            <a:r>
              <a:rPr lang="es-CO" sz="1800" dirty="0"/>
              <a:t>Acceso a ficheros</a:t>
            </a:r>
          </a:p>
          <a:p>
            <a:pPr marL="361950"/>
            <a:r>
              <a:rPr lang="es-CO" sz="1800" dirty="0"/>
              <a:t>Acceso al sistema</a:t>
            </a:r>
          </a:p>
          <a:p>
            <a:pPr marL="361950"/>
            <a:r>
              <a:rPr lang="es-CO" sz="1800" dirty="0"/>
              <a:t>Detección y respuesta de errores</a:t>
            </a:r>
          </a:p>
          <a:p>
            <a:pPr marL="361950"/>
            <a:r>
              <a:rPr lang="es-CO" sz="1800" dirty="0"/>
              <a:t>Contabilidad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8163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¿Para qué?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13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" name="Google Shape;97;p18"/>
          <p:cNvSpPr txBox="1">
            <a:spLocks noGrp="1"/>
          </p:cNvSpPr>
          <p:nvPr>
            <p:ph type="body" idx="1"/>
          </p:nvPr>
        </p:nvSpPr>
        <p:spPr>
          <a:xfrm>
            <a:off x="3707904" y="805325"/>
            <a:ext cx="5328591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61950"/>
            <a:r>
              <a:rPr lang="es-CO" sz="1800" dirty="0"/>
              <a:t>Desarrollo de programas</a:t>
            </a:r>
          </a:p>
          <a:p>
            <a:pPr marL="361950"/>
            <a:r>
              <a:rPr lang="es-CO" sz="1800" dirty="0"/>
              <a:t>Ejecución de programas</a:t>
            </a:r>
          </a:p>
          <a:p>
            <a:pPr marL="361950"/>
            <a:r>
              <a:rPr lang="es-CO" sz="1800" dirty="0"/>
              <a:t>Acceso a dispositivos de entrada y salida (E/S)</a:t>
            </a:r>
          </a:p>
          <a:p>
            <a:pPr marL="361950"/>
            <a:r>
              <a:rPr lang="es-CO" sz="1800" dirty="0"/>
              <a:t>Acceso a ficheros</a:t>
            </a:r>
          </a:p>
          <a:p>
            <a:pPr marL="361950"/>
            <a:r>
              <a:rPr lang="es-CO" sz="1800" dirty="0"/>
              <a:t>Acceso al sistema</a:t>
            </a:r>
          </a:p>
          <a:p>
            <a:pPr marL="361950"/>
            <a:r>
              <a:rPr lang="es-CO" sz="1800" dirty="0"/>
              <a:t>Detección y respuesta de errores</a:t>
            </a:r>
          </a:p>
          <a:p>
            <a:pPr marL="361950"/>
            <a:r>
              <a:rPr lang="es-CO" sz="1800" dirty="0"/>
              <a:t>Contabilidad</a:t>
            </a:r>
            <a:endParaRPr sz="1800" dirty="0"/>
          </a:p>
        </p:txBody>
      </p:sp>
      <p:graphicFrame>
        <p:nvGraphicFramePr>
          <p:cNvPr id="5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315663"/>
              </p:ext>
            </p:extLst>
          </p:nvPr>
        </p:nvGraphicFramePr>
        <p:xfrm>
          <a:off x="6300192" y="3435846"/>
          <a:ext cx="2520280" cy="1621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07" y="2416373"/>
            <a:ext cx="875457" cy="87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abajo"/>
          <p:cNvSpPr/>
          <p:nvPr/>
        </p:nvSpPr>
        <p:spPr>
          <a:xfrm>
            <a:off x="8327777" y="3861822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Flecha abajo"/>
          <p:cNvSpPr/>
          <p:nvPr/>
        </p:nvSpPr>
        <p:spPr>
          <a:xfrm>
            <a:off x="8327777" y="4430658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 flipH="1" flipV="1">
            <a:off x="6671593" y="3867894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Flecha abajo"/>
          <p:cNvSpPr/>
          <p:nvPr/>
        </p:nvSpPr>
        <p:spPr>
          <a:xfrm flipH="1" flipV="1">
            <a:off x="6671593" y="4443958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Flecha abajo"/>
          <p:cNvSpPr/>
          <p:nvPr/>
        </p:nvSpPr>
        <p:spPr>
          <a:xfrm flipH="1" flipV="1">
            <a:off x="7452320" y="3291830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Flecha abajo"/>
          <p:cNvSpPr/>
          <p:nvPr/>
        </p:nvSpPr>
        <p:spPr>
          <a:xfrm>
            <a:off x="7698668" y="3291830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Botón de acción: Ayuda">
            <a:hlinkClick r:id="" action="ppaction://noaction" highlightClick="1"/>
          </p:cNvPr>
          <p:cNvSpPr/>
          <p:nvPr/>
        </p:nvSpPr>
        <p:spPr>
          <a:xfrm>
            <a:off x="5724128" y="4155926"/>
            <a:ext cx="432048" cy="86409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650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34" y="791104"/>
            <a:ext cx="143827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56" y="1240178"/>
            <a:ext cx="5154075" cy="94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24" y="2435060"/>
            <a:ext cx="4903357" cy="85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40" y="3437398"/>
            <a:ext cx="3002652" cy="13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4811159" y="1025675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Flecha abajo"/>
          <p:cNvSpPr/>
          <p:nvPr/>
        </p:nvSpPr>
        <p:spPr>
          <a:xfrm>
            <a:off x="4811158" y="2283718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>
            <a:off x="4773447" y="3276403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Llamada de flecha a la izquierda"/>
          <p:cNvSpPr/>
          <p:nvPr/>
        </p:nvSpPr>
        <p:spPr>
          <a:xfrm>
            <a:off x="7077703" y="3781359"/>
            <a:ext cx="1711022" cy="648072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>
                    <a:lumMod val="50000"/>
                  </a:schemeClr>
                </a:solidFill>
              </a:rPr>
              <a:t>Mouse</a:t>
            </a:r>
          </a:p>
        </p:txBody>
      </p:sp>
      <p:sp>
        <p:nvSpPr>
          <p:cNvPr id="12" name="11 Llamada de flecha a la izquierda"/>
          <p:cNvSpPr/>
          <p:nvPr/>
        </p:nvSpPr>
        <p:spPr>
          <a:xfrm>
            <a:off x="7437743" y="2534173"/>
            <a:ext cx="1711022" cy="648072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>
                    <a:lumMod val="50000"/>
                  </a:schemeClr>
                </a:solidFill>
              </a:rPr>
              <a:t>Teclado</a:t>
            </a:r>
          </a:p>
        </p:txBody>
      </p:sp>
    </p:spTree>
    <p:extLst>
      <p:ext uri="{BB962C8B-B14F-4D97-AF65-F5344CB8AC3E}">
        <p14:creationId xmlns:p14="http://schemas.microsoft.com/office/powerpoint/2010/main" val="365832490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                                                                                     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78" y="1005579"/>
            <a:ext cx="143827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10" y="1456811"/>
            <a:ext cx="5822622" cy="106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96" y="2651693"/>
            <a:ext cx="5539385" cy="9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84" y="3651873"/>
            <a:ext cx="3002652" cy="13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5821903" y="1240150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Flecha abajo"/>
          <p:cNvSpPr/>
          <p:nvPr/>
        </p:nvSpPr>
        <p:spPr>
          <a:xfrm>
            <a:off x="5821902" y="2659186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>
            <a:off x="5784191" y="3651871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Elipse"/>
          <p:cNvSpPr/>
          <p:nvPr/>
        </p:nvSpPr>
        <p:spPr>
          <a:xfrm>
            <a:off x="5064111" y="897564"/>
            <a:ext cx="1728192" cy="4320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CuadroTexto"/>
          <p:cNvSpPr txBox="1"/>
          <p:nvPr/>
        </p:nvSpPr>
        <p:spPr>
          <a:xfrm>
            <a:off x="3446767" y="1363390"/>
            <a:ext cx="3853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Busca el programa en la memoria (dirección), </a:t>
            </a:r>
          </a:p>
          <a:p>
            <a:r>
              <a:rPr lang="es-CO" dirty="0"/>
              <a:t>lo carga en memoria, </a:t>
            </a:r>
          </a:p>
          <a:p>
            <a:r>
              <a:rPr lang="es-CO" dirty="0"/>
              <a:t>lo ejecuta</a:t>
            </a:r>
          </a:p>
        </p:txBody>
      </p:sp>
    </p:spTree>
    <p:extLst>
      <p:ext uri="{BB962C8B-B14F-4D97-AF65-F5344CB8AC3E}">
        <p14:creationId xmlns:p14="http://schemas.microsoft.com/office/powerpoint/2010/main" val="6704270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                                                                                     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91" y="1085702"/>
            <a:ext cx="143827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83" y="1425192"/>
            <a:ext cx="5773805" cy="10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96" y="2620073"/>
            <a:ext cx="5492942" cy="95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97" y="3731996"/>
            <a:ext cx="3002652" cy="13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5511516" y="1320273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Flecha abajo"/>
          <p:cNvSpPr/>
          <p:nvPr/>
        </p:nvSpPr>
        <p:spPr>
          <a:xfrm>
            <a:off x="5511515" y="2739309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>
            <a:off x="5473804" y="3731994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Elipse"/>
          <p:cNvSpPr/>
          <p:nvPr/>
        </p:nvSpPr>
        <p:spPr>
          <a:xfrm>
            <a:off x="4319396" y="1409738"/>
            <a:ext cx="4933124" cy="12103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CuadroTexto"/>
          <p:cNvSpPr txBox="1"/>
          <p:nvPr/>
        </p:nvSpPr>
        <p:spPr>
          <a:xfrm>
            <a:off x="5345107" y="1832150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Carga los recursos que el programa necesita,</a:t>
            </a:r>
          </a:p>
          <a:p>
            <a:r>
              <a:rPr lang="es-CO" dirty="0"/>
              <a:t>Muestra por pantalla</a:t>
            </a:r>
          </a:p>
        </p:txBody>
      </p:sp>
    </p:spTree>
    <p:extLst>
      <p:ext uri="{BB962C8B-B14F-4D97-AF65-F5344CB8AC3E}">
        <p14:creationId xmlns:p14="http://schemas.microsoft.com/office/powerpoint/2010/main" val="58724362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                                                                                     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08" y="929237"/>
            <a:ext cx="1438275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60" y="1329612"/>
            <a:ext cx="5847946" cy="107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76" y="2463609"/>
            <a:ext cx="5563479" cy="97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14" y="3575531"/>
            <a:ext cx="3002652" cy="13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5689833" y="1163808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Flecha abajo"/>
          <p:cNvSpPr/>
          <p:nvPr/>
        </p:nvSpPr>
        <p:spPr>
          <a:xfrm>
            <a:off x="5689832" y="2582844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>
            <a:off x="5652121" y="3575529"/>
            <a:ext cx="144016" cy="89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Elipse"/>
          <p:cNvSpPr/>
          <p:nvPr/>
        </p:nvSpPr>
        <p:spPr>
          <a:xfrm>
            <a:off x="3094883" y="3075806"/>
            <a:ext cx="2843752" cy="27003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CuadroTexto"/>
          <p:cNvSpPr txBox="1"/>
          <p:nvPr/>
        </p:nvSpPr>
        <p:spPr>
          <a:xfrm>
            <a:off x="1150367" y="3620260"/>
            <a:ext cx="31101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Pendiente de los recursos asociados</a:t>
            </a:r>
          </a:p>
          <a:p>
            <a:r>
              <a:rPr lang="es-CO" dirty="0"/>
              <a:t>Recibe del teclado</a:t>
            </a:r>
          </a:p>
          <a:p>
            <a:r>
              <a:rPr lang="es-CO" dirty="0"/>
              <a:t>Almacena datos en memoria</a:t>
            </a:r>
          </a:p>
          <a:p>
            <a:r>
              <a:rPr lang="es-CO" dirty="0"/>
              <a:t>Envía a procesador</a:t>
            </a:r>
          </a:p>
          <a:p>
            <a:r>
              <a:rPr lang="es-CO" dirty="0"/>
              <a:t>Envía a programa</a:t>
            </a:r>
          </a:p>
          <a:p>
            <a:r>
              <a:rPr lang="es-CO" dirty="0"/>
              <a:t>Muestra por pantalla</a:t>
            </a:r>
          </a:p>
        </p:txBody>
      </p:sp>
      <p:sp>
        <p:nvSpPr>
          <p:cNvPr id="13" name="12 Elipse"/>
          <p:cNvSpPr/>
          <p:nvPr/>
        </p:nvSpPr>
        <p:spPr>
          <a:xfrm>
            <a:off x="4437253" y="4135517"/>
            <a:ext cx="2843752" cy="84416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644922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45" y="2709020"/>
            <a:ext cx="2543175" cy="135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83" y="1333602"/>
            <a:ext cx="648072" cy="68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948" y="1381919"/>
            <a:ext cx="900000" cy="58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6081468" y="2114952"/>
            <a:ext cx="538931" cy="48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Señal de prohibido"/>
          <p:cNvSpPr/>
          <p:nvPr/>
        </p:nvSpPr>
        <p:spPr>
          <a:xfrm>
            <a:off x="5937447" y="2019793"/>
            <a:ext cx="864096" cy="33818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5079345" y="2114954"/>
            <a:ext cx="858107" cy="243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>
            <a:off x="6801548" y="2067373"/>
            <a:ext cx="771405" cy="290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4266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82" y="2806838"/>
            <a:ext cx="2543175" cy="135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20" y="1431420"/>
            <a:ext cx="648072" cy="68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85" y="1479737"/>
            <a:ext cx="900000" cy="58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6078905" y="2212770"/>
            <a:ext cx="538931" cy="48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Elipse"/>
          <p:cNvSpPr/>
          <p:nvPr/>
        </p:nvSpPr>
        <p:spPr>
          <a:xfrm>
            <a:off x="4473292" y="1342466"/>
            <a:ext cx="1152128" cy="86409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/>
                </a:solidFill>
              </a:rPr>
              <a:t>1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6994321" y="1348674"/>
            <a:ext cx="1152128" cy="86409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es-CO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3409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Hola!</a:t>
            </a:r>
            <a:endParaRPr sz="3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723300" y="2258324"/>
            <a:ext cx="7697400" cy="17535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FFFFFF"/>
                </a:solidFill>
              </a:rPr>
              <a:t>Mery Yolima Uribe Rios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Ingeniera de Sistemas y Computación</a:t>
            </a:r>
            <a:endParaRPr sz="2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mery.uribe@usantoto.edu.co</a:t>
            </a:r>
            <a:endParaRPr sz="2400" b="1" dirty="0">
              <a:solidFill>
                <a:srgbClr val="FFFFFF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00" y="228600"/>
            <a:ext cx="8352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2</a:t>
            </a:fld>
            <a:endParaRPr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5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4" name="AutoShape 2" descr="data:image/jpeg;base64,/9j/4AAQSkZJRgABAQAAAQABAAD/2wCEAAkGBxQSDxAUEBMWFhQRFRQUFRUVFw8WFBUUFBUWGBUUFRUYHCggGB8lGxQUITEhJSkrLi4uGx8zODMsNygtLisBCgoKDg0OGxAQGiwkHyQvMCwsLCwsLCw0LCwsLC0sLCwsLCwsLCwsLCwsLCwtLCwsLCwsLCwsLCwsLCwsLCwsLP/AABEIAMwAzAMBEQACEQEDEQH/xAAbAAEAAQUBAAAAAAAAAAAAAAAAAgEEBQYHA//EAEQQAAIBAgEHCAcFBwIHAAAAAAECAAMRBAUGEiExQVEiMmFxgZGhsQcTQlJiwdEjQ3KC4RQzY5KywvBT0hUWJCU0ovH/xAAbAQEAAgMBAQAAAAAAAAAAAAAAAQUCAwQGB//EADQRAAIBAwEFBQgCAgMBAAAAAAABAgMEESEFEjFBURMyYXGBIkKRobHB0fAGMxThI1JyQ//aAAwDAQACEQMRAD8A7jAEAQBAEAQBAPLE4haaF6jBVXaWIAExlJRWZPCJSbeEajlX0h0adxQRqp430E7yCT3Svq7Tpx0isnVC0k+9oa1jM/8AFPfQ0KY+FbnvacM9p1XwwjojaU1x1MTXzjxT87EVOxiv9Npzyu60uMn9DaqNNci0fKNY7a1Q9b1D85rdao+Mn8TPcj0RRcfVGyrUHU7/AFkKrUXvP4jcj0Lmjl/FJzcRV7XZv6rzZG6rR4SZi6UHyRlcJn3i0tpMrj41GvtW06IbSrR46mqVrTfgbHkz0jU2IGIpFPiQ6a9osCPGdlLakHpNYNE7Nrus3DA46nWTTourrxU3t0HhLKFSM1mLyckouLw0XMzMRAEAQBAEAQBAEAQBAEAQBAEAw2cmcdLBpduVUYcimDrPSeA6ZzXN1CgtePQ3UqMqj04HJ8t5bq4qppVm1DmoOYvUPnPPV7idaWZP0LOnSjTWEY2aDYIAgCAIAgCAIBdZNyjUw9QPRYqw4bCODDeJspVZ05b0WYzgprDOt5p5xrjKesBaqc9P7l6D4T0VpdKvHx5lXWoum/Az06zQIAgCAIAgCAIAgCAIAgCAYXOnL64OiW1Go1xTTieJ6BvnNdXKoQzz5G6jSdSWORx3G4t61RqlVtJ3NyT5DgJ5qpUlUk5S4lrGKisI8JgZCAIAgCAIAgCAIAgGWzUxxo42gy72CMOKubEeR7J02lRwrRa8jVWjvQaO2z1BTiAIAgCAIAgCAIAgCAIBGo4UEsbBQSSdgA2kyG0llhLJxPOXLBxWJeoeaOTTHBATbv29s8xdV3WqOXLkXFKn2ccGKnMbRAEAQBAEAQBAEAQBAJ0apRlZdRUhh1g3EyjJxaaIaysHas2MtLi8OtQamHJqLwcbew7RPT21dVqal8SorU3Tlgy06DUIAgCAIAgCAIAgCAIBq3pFyl6rBlAeVXOh+Xa3hq7ZwbQq7lHHXQ6bWG9PPQ5LPOloIAgCAIAgCAIAgCAIBOjSLsFUXJ2CAlk2mnm+pwrJ98PtA3Ega06rQnnQynDdSZa5jZX/AGbFqGNqdX7NxuBJ5Ldh8zO6wr9lVw+D0OW4p78PFHYZ6MqhAEAQBAEAQBAEAQBAOXelHElsXTS+qnSBt8Tsb+CrKHak81FHoiys44g2abKw6yoEA2TJOaxcBq5Kj3Bzu07pi5A2fCZHoIOTSXrIue8zHeZgz1xGTaLizUkP5QPKSmwjAZRzSQ3NBip91ta9h2jxmeTI1bG4GpRa1RSvA7j1HYYJLaAIAgF5k/JtSseQNW9jzR274bwSlk2zJ2S0oLq1sdrHb1DgJrbyb4RSL6i+iwPAwnhmUo70WjUM6cF6rFPbmvy1/NtHfebWckXodXzXyh6/B0KhN2KhW/Eupj22v2z1NtU7SlGRUVobs2jKzeahAEAQBAEAQBAEAQDkXpFa+UKnQtMf+oPznntpf3+haWv9ZrMrzpNvzYyOEAq1ByzrUH2Rx65jJmSRsyzAhnqpg1skRJRCI2k5MskatBXUq6hgdxAIkZMcmDxmadBiSpZOhSCvcR85O8zJNll/ycv+q38q/WTvGRc4bNqihuQzn4iLdwA8ZG8zJIyeiAAALAbhsmJsR5PBsRCDIxWe9K9PD1N+tT3AjyM3cji4SaM/6LMRfDVkJ5lS4HQw+oMvdlzzTcejK+8XtJm7SzOMQBAEAQBAEAQBAEA49n+f+41upP6RPObR/vZa239aLDN7Aeuri/NQabdmwdpnDyOhcTe1M1G1nqpgwZ6KYMGj0DQYtFbwQUJgYIMYM0jzYwZI8mMGaPNjBmjxYwbERgyLPPFf+ipdFRP6H+s2rgcMu+y49E7crFjopHxqS42T7/p9ziveEfU6JLk4BAEAQBAEAQBAEAQDkvpHwhTHFiOTVVWU9Q0WHgO8Tz20oNVs9S0tJZp46FxmNQ+yrN7zBO5b/wBwnByOhvUzamaTez0UwYtHoGgwwSDQRgrpQRgFoJwQLQTggxgySPNjBmkeTGDJHmYNiKQCzz4a2GpLxqDuVGHzE3cjhWrbLv0UUtWKbcTTXtGmf7hLnZKeJPyOK9fBHQZbnCIAgCAIAgCAIAgCAaR6UsHpYejUH3blT1OPqolXtSnmmpdPudlnLEmupgcxMRqq0+kOO0WPksozvZsFdbN165rktTfB5RENMSWiYaDHBINBGCulBGAWgnBEtBOCBMGSRBjBkkeTGDNIjBJ7YSndhwGuZRWprqyxE13PrE3q00HsKWPW36CbDlibj6NsJoYEMdtV2bsHJHlPQ7Ohu0c9Stu5ZqY6G1zvOYQBAEAQBAEAQBAEAsMu5PGIw1alvdTo9DDWp7wJqr0+0puPUzpz3JJnHMjYs4fEqWBFiUcbwCbN3HX2TyrTTwy54o6HWTSXV1iYtZJhLDLMGajpwTDQY4K6UEYK6UDA0oGCJaCcES0E4IFoMkiEGQgGQpAU0LNqsNJjwAm2KwcdSe8zndYvisUdEcqs9lHAHUvcLTOEHOSiuZi2orLO2YDCilSp015tNVUflFrz1cIKEVFcimlJybbLiZmIgCAIAgCAIAgCAIAgHL/SPkM063r0HIrc/wCGp9CPG8otpW+7LtFwfHzLK1q5juvij0zRytpp6pzy05vxJ9RKw6WZnE0b617RMGjdTnyZahpgbsFdKCMFdKBgaUDBEtBOCJME4KQSIJL3C4e2ttu4TOMTmq1M6I17PLK2r1CHWddS24bl+czNKRkPRpkO7HFVBqF1pA7z7T/Idst9m2//ANZehx3dX3F6nRJcnAIAgCAIAgCAIAgCAIAgFvlDBpWpPTqi6OLH6g7iOMwqQjOLjLgZRk4vKOJ46l+zYllpVA3qm5LrsNv8sd08tWgoTcU84LK2u6Vwm4PONH4M3TIWWlxC2OqoOcvH4l6JrOgv62HDaxqMxccmcKjRZ1KRXaJg1g6IyUuBC8gyEAQBBJOnSLbBJSyYSmo8S9o4cLrOszNRwc86jloYrOHLwoqUQ3qnuTpPT0TI1pGp5Kyc+IqEknRvd3PE7ukmaqtRQXic91cqjDx5Gz5OyniMnkA3q4b3d6dK8PKdVjtOVP2Xqun4PGu4uLabnN78Xq/39Rv+S8pU8RTFSi11PeDvDDcZ6elVjVjvRZdUa8K0N+D0LubDaIAgCAIAgCAIAgCAIBoWeWcrO5wuFJ1nRqON53op8zKTaN/jNOD839iiv72U5dhR9X9ixwub1MUStQXZt+9T8M8y68t7KOqwg7TWPHma1lHJlXDOGBNgeTUX58DOynVU/M9Pb3UKy049DOZIzrBsuI1H3wNR/EBs7JtOjBstGsrrdCGB3ggiQA1BTukYRkqklzPM4RemN1GXbSKjCL0xuodtImtBRu+cnCMXUk+ZTEYlKa6TsFA3k2kmBq2WM673XD6v4hGv8oOzrME4LDJWb9WupqvdaQOt22uSbWXjt27JnOlONF1mtF88vBzXNzGjFvizaMNRWmgVBYD/AC54yolJyeWecqVZVJb0nqejG+2YmtmKWo+Cq+uw/wC7J+0p+yR/m/d1Szsb2dKX7qV8lK0n2tLu81+/qOi5KyimIorUpG6tu3g71PSJ6+jVjVgpRL6hXhWgpw4MvJsNwgCAIAgCAIAgCAaxn1l79moaFM2q1QQttqrvbo4D9JwX9z2UN1cWVm07zsKe7HvP5eJp+a+DtpVG23sOvf5zyFeeXgrtn0d1Ob4mw6U5izyQexBBAIO0HWJK0Ck08owGUc21a5onRPum+j2bxOmFw13iyobTlHSos+PMwpw2Iw5uNNelTcHu+c6Y1Iy4MtKd1Sqd2ReYfOuuuptF+sWPh9JsN5epnkd9IdjfpAD55HdSHax+kDBY4nOqu3NKoPhAJ72vAwYxvWVdJyWfR1kk3PTYb+oTbCjOeqRvhQnJpYxnrodBzbzKoBadWqwraSh1H3VmFwbe1t390ubfZ1OKUpe19Crr1pxk4Yw1ozO5xMFoqo1AsBYbLAE/SaNuSxbKPVr5alVdS9g1rSnkyuyU04GSLkEEHYdRkkPDWGY7NvKxwOMZGP2NQ2Ybhfmv2bD/APJebOu+zks8Hx/JXWtd2dw4N+y/1M6oDPUHqSsAQBAEAQBAEAozWBJ2DWYbwG8HGctZROKxb1Dzb2UcEXm/Xtnkryv2s3L4eR46tV/ybhz5cvLkZ7I5tRXrbzMqZ94trf8ArReaUwN+SmlJIyU0oGShaCMl3gRQchMRRpsDqDsq3HQW22lzs69ppqlXSa5N8vDy+h2293KPst6GSfM7BH7gdj1h5NPRf4Fu/d+bLJXFTqVp5n4IfcDtaqfAtCsLde79Q7ip1OcekPNGph6j1qAJwza7An7InaCPdvsPZOO4tFTe9FaHr9h31CpFUpJKovBe1/s1jIFCvVrLSw19Opqt7Nt5bgAN80U1OUt2JfXkqFOk6lfgv3Q7/kjB+ow9Cle/qqaJfjoqBfwl5CO7FR6HzO5rdtWnVxjebfxZis66n7pfxHyE8/t+fcj5sqr18Ea9pTzhwZKaUDJTSgjJgs4KdyGG4WPVOmg+RW38M4kb96P8reuwugx5dCyHpT2D3Ajsnq9nV+0pbr4r9Rc7Kue1o7r4x09ORtEsC0EAQBAEAQBANfz5x3qsDVsbGp9mPzbfC847+puUX46FftOr2dvLx0+JyzBLqJ4zydR6nm7eOjZn8jV9RXgbjqO2c1Rcy0t56bpkdKYHRkppQMlNKCMlNKBkppQRkz2QcsWtTqHVsVju+Ez0Oytp7uKNV+T+z+x3W1x7kvQ2SelO8s8r4pKWHrVKvMRGLXsbi2y2++yYTkoxbZvtqc6taMIcW9Dlno1ykKNapUqIop1uRpKEvS1kjSAHNN7E9R2SttZ7sm2tH8j2G3aHbU404t70dcPPteXj/vmdeBloeINRzrq/bge6o8Sf0nk9tzzcKPRfUq72X/JjwMLpSnOPJTSgZKaUEZLLFJp6Q4i02xeDRUjvpolmDjvVY5FJ1VQaZ4X2r4jxl1s6ruVkuuhz7Kq9ncJddDrc9IetEAQBAEAQBAOf+lTE/wDjUx8bkdwX+6U21p92Pqef25U7kPN/j7mpYZeQJ56XE4KSxBHvScqQRtExaybYtp5RmKGJDC47RNLWDtjNSR6aUgyyU0oIyU0oGSmlBGSmlAybPm7lrStSqHleyx3/AAnpnptlbR3sUar15Pr4eZY2tzn2JceRj/SxXK5McD7ypTU9QJbzQS0vHiker/j0E71Pom/t9zj2SsoNQqBl2bGXcw3gyrhNxeT3Fxbxrw3X6PodjzIy0HIohtJGp+to3PKVQwV6Z6AWFui43S0t6mfZ9UeH2raOK7VrDT3ZdG8ZT9efx5ljnBW0sVV6Do/ygDzBnlNpS3rqb8cfBYPD3Ms1ZGO0pwmjJTSgjJS8lABZIwYB3NKvpDajhh2G4nbSm1iS5FPNunWyuTydypVAyqw2MAR1EXE9knlZR7iLTWUTkkiAIAgCAIBy30mvfGqPdpKO9nPznn9qPNZLwPLbaea6Xh+TDUuaOqUj4muHdRO0gzJIxBuIaJTa4F7Sxl+dqPhNbj0N0avU99OYmzJTTgjJTSgZKaUEZAeSMlM+MreuyXoP+8p1aZv7y2YX69YvPQ0L/t6O5PvL5r94ntP4ldb93uy47r9eBzJltbpAPfJPpSZnsxco+oyhhnJspbQb8Lgr5m822892omV+1qHbWdSK44z8NTccbW0qtQ+87HvJnna8t6rKXVv6nxGpLMm/E8Qb7JqMeJ6rT4wZKJMLJMsEgsgnBreVh9s/Z5CddPuopbv+1/vI7Hm7U0sHhj/Cp+CgT19s80YvwR7C0eaEH4L6GRm86BAEAQBAEA5d6TqdsYh96kvgzCef2osVk/A8vtqOK6fh92YXDm6L1SklxNVLWCPW0xNhW0DBULBOCa3GyQZLQ9RUMjBllktKRgZFzGAU1wNTG5w0y2Gq6tgB7mBPheb7V4qovP41V7PadJvm2vjFr64NZxOGvhKNUbiyN0ayVvL1r2cn1uFTFZwfmY5GsQRtE1nVo1hnR8msKlKm/vKCeveO+8oqsd2bR8O2jZ/413Uov3ZP4cvkXoSazlSJhIJwSCSDLBIJBODU8qtevU67d2r5Ttpr2UUF081ZHZM3Kejg8MP4VPxUGeutlijFeCPY2ixQgvBfQyM3nQIAgCAIAgGh+lPB3TD1R7JZD+axXyPfKfa1PSM/QoduUsxjU9DTcnNdSOB8DPPVFrkrLWWY4L0LNZ1YKhZBOCQSCcEwkgnBIJBOCQWQZYJBYJwSCwTg8sdQ0qVRfeRh3gzKnLE0zrsKnZXNOfSSfzOe5MyiaRIKh6b6nptsYcRwI3GeijLB9mq0VU1Tw1wZTKSUg/2DFkYBgGFmQnajcSOIkSSzobKEqjj/AMiw/r4m35k4jSoMm+m3g2vzvKe+hieep87/AJha7l3GsuE181p9MGxhZxHk8EwsgnBULBOCNdwiMx2KCZKWXgxnJQi5PkafhaDVqyIOdUcDtY7ZZU4OUlFczz0IurUUVxbO60kCqFGxQAOoC09elhYR7qKSWESkkiAIAgCAIBjs4cm/tGFq0tV2F1vuca18ZouaXa03A5ruh21GUPh5nGcO5p1LMLWJVgd249xnkqkHw5nj6U3Tnr5MzirOQtUiQWDLBMLIJwVCwTgkFgnBILIJwSCQTgkEgnBL1dx1yMmUdHlHPc4sgNh20l10idR3rfc31l1bXKqrD4n1LYm3IX0NyelRcV18V90YUGdR6FM3jMXJrqrVWuFqCyrxsed5265VX1WLaguR4L+W39KrKNtHWUXlvppw/JtgWV54zBIJIJwTCQTg17ObHD90p2a3+S/OdNCHvMqto11/VH1Mr6Nsjl6pxDDkU7ql97naR1Dzl9syg5S7R8Fw8zbsa2cp9q+C4eZ0qXp6UQBAEAQBAEAQDnXpDzdKscTSHJP70Dc3v9R3/rKTaVq0+1jw5/k87tayafbQWnP8mtZKxuxH/KflKGpDmjhtbj3JehmAs0FjgqFkE4JhIJwSCSCcEgkE4JBYJwSCyCcEgsE4KVKIZSrAFWFiDsI6YUmnlGynOVOSnB4a4NGqjMoftQIP2HOK+0D7nSOnhLD/AD32ePe/dT2K/lUnZuLX/Lwzy/8AXn4dTcEpAAACwGoAbhK5vJ49tyeXxZMJIGCYWCcGGy1lkUwUp633ncv6zdSpOWr4Ffd3qp+xDV/QxGb+RKmMraK80a6jncD5ky1traVaW6uHMrLS1nc1MLhzZ2HAYNKNJKdMWVBYfU8SZ6enTjTiox4I9jSpRpQUI8EXEzNggCAIAgCAIAgEXQEEMAQQQQdYIO0ESGk1hkNJrDOa52ZltSLVcMNKntKC5ZONuI8pRXmz3D26fDp0PNX+y5QbnS1XTp/owOT8raNlqax728dfGUk6WdUclC83fZnw6meourC6kEdE52muJawlGSzFnqFmJngkFgnBULBOCQWQTgkEgnBMJBOCQSQTgkFgnBILIJwWmMyjSpc9hf3RrbumcacpcDRVuaVLvM1zKWcL1LrTGgp/mPbu7J1QoJavUqLjaM6nsw0XzMhm9mTVrkNWvSp7dY5bdQ3dZlxbbOnU1novmbbTZVSr7VT2V82dMyfgKdCmKdJQqjhtJ4k7z0y9p04047sVoempUYUo7kFhFzNhsEAQBAEAQBAEAQBAEA1zL2Z9DE3YfZ1D7SgWJ+Jd/gZw3FhTq68GV11sylX1Wj6r7o0jHZp4vDEsgLge1TuTbpXb5ynr7Oqx5ZXgUlTZ1zbvehr5fgs6OXnXVUUG2o7VPbKyVBeRhDaE46TWfkZCjl6kedpL1i/lNToSOuG0KT45Rd08qUT94O24mDpz6G9XVF+8j2XH0v8AUXvEjcl0NiuKX/ZD/iVH/VXvjs59B/k0f+yPN8t0B7d+oEyVRn0MHe0F7xb1c5qQ5oduwAeJmSt5GmW06K4Jssq2dLexTA6SSfpNitlzZzy2rJ92JGlSx2K5iVCp4DQS34ja/fOyjYzl3YGtO8uOCePgjLZO9HdVrGvUVBwUaTd+oDxllT2VN994OmjsSo9akseWpuOR82cPhrGml3Htvym6xuHZLOjZ0qXdWvVlzb2FGhrFa9WZmdR2CAIAgCAIAgCAIAgCAIAgCAIBbYzAUqotVpq/4lBPfMJ0oT7yya6lGnU78UzDYrMvCPr9WV/AzDw2Tlns+hLkcU9l20vdx5GFxuY+HUXDVerSp2/pnLPZtJapv5fg46myaCWU38V+DDVs2qQNgz96f7ZyytIJ8WcUrCmnjL/fQvcJmfRba9XsNP8A2zbCwpy5v99DfT2ZSlxb+X4Mxhsw8LvNRuth/aonTHZtHnl+p1w2Rbrjl+pksPmfg0+5B/EWbzM3xsKEfdOmGzbaPu/HUymFybRpW9XSRbbwqg9+2dEKUId1JHVChTh3YpehdTYbRAEAQBAEAQBAEAQD/9k=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34" y="1277825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jpeg;base64,/9j/4AAQSkZJRgABAQAAAQABAAD/2wCEAAkGBhQQEBIQEBAPEhUPFBAVFxAQEhASFBAXFRQVFhMQEhIXHCYeGBklGxgWIC8gJScpLCwsGB4xNTAqNSYrLCkBCQoKDgwOGg8PGiwkHyQtKSwtLSwsLDQpLC8sKSwqLCwsLCwsKSwwKiktLCksNDQpLCwpLCkpLSwsLCksKSksLf/AABEIAMwAzAMBIgACEQEDEQH/xAAcAAEAAQUBAQAAAAAAAAAAAAAABgIDBAUHAQj/xABIEAABAwICBQkFBgMFBwUAAAABAAIDBBEFIQYSMUFRBxMiYXGBkaGxMkJSYsEUI3KCstEzkuFTk6Kz8AgWQ0SDwvEVJFRjc//EABsBAAEFAQEAAAAAAAAAAAAAAAACAwQFBgEH/8QAMhEAAgECBAMFCAIDAQAAAAAAAAECAxEEEiExBUFhUXGRsfATIjKBocHR8SPhFDNCFf/aAAwDAQACEQMRAD8A7iiIgAiIgAiIgArVTVMiaXyPaxrdrnEADvK1WkmlMVEy7ulI4dGIHN3Wfhb1+q5RjePy1b9eZ1wPZYMmM6mj67VAxWNhQ0Wr9bkmjh5VNdkT7FOU6CO7YGPmI949Bnicz4KM1nKRVv8AYMcQ+Rlz4uuoqipamOrz527iwjh6ceRtJ9KKp/tVU/5Xln6bLEficp2zTHtlkPqVjIorqTe7Y6opbIyG4jKNk0w7JJB9VlQ6R1LPZqqgdsj3fqJWtRCqTWzYOKfIk1JyiVkdrvZIBukYM+9tipJhnKlG6wqIXR/PGddvaW5Eea5qikU8bWh/1fvGpYenLkd6oMSjnZrwyNkbxab26iNoPUVkrg2G4pJTvEkLyxw4bHDg4bCOorreielTa6M3AbLHbXZu6nt+U+Xrd4XHRr+69H5kCth3T1WqN8iIrAihERABERABERABERABERABaXSrSRtFDrZOkfcRsO873H5Rv7hvW4kkDQXOIAaCSTsAGZJXE9JcbNXUPlN9X2WN+FgOXedp7VBxuJ9hDTd7EjD0vaS12Rg1ta+aR0sri5zzcuPoOA6lYRFmG23dlxsERFwAiIgAiIgAiIgAttoriDoKyF7Tte1jhxa8hpB9e4LUquGUsc17TYsIcDwINwUqEsslJcjkldNH0Ai1GjGPtrYBKLBw6L2D3XDbbqO0LbrZQmpxUo7MoZRcXZhERKOBERABERABERABERAEV5RsU5mkMYPSqDqfl2v8su9cmUz5UKsuqo475RxA24F7iT5Bqhiy/EKmes12aFvho5aa6hF6ApJhOh5fZ05LAfcHtH8R3evYoDdiSRpLrplJgUEY6MLO1w1j3l11cqMJheLOhiP5GjzC5mE3OXopliOhbHXMDiw/A7Np7DtHmotXYdJC7VlYW8DuPY7YUoUYyIiACIszD8KknPQblvecmjv+iAMaGEvcGtBJOwBSmPRpppnR2BmHTDuJAzjHVbzzWZh2EMgGWbjtedp6hwCzoZNVwPApGbUeVP3epG9B8c+y1TQ42jmsx43C56Du4+RK7CuJ6UUPM1LwMmydMW+baB33XV9FsT+0UkMp9ots78Tei499r96v+F1rp033oqMXDaaNqiIrogBERABERABERABERAHIeUN18QkHBsQ/wA/VRpSLT83xCb/p/wCW1YGj2Hc9MAR0WAvd1gbB3myyGJ/3T735l5S+CPcjeaMYGGATSDpHNoPuDj2nyUmarDSrrSobdx9ovtKqIVoFXA5cGWjzVVMtO14LXta4Hc4AhXLrwuXbnDQVmhkDjdmvH1NNx4H91hf7jN/tn/yN9bqUuKtuKLsWkaOm0UhYbkOkPznL+UW81s9UAWAAA3AWA7lccVbcUXH4otPVCqcVSuD6NTpvDdkEm/NpPcCPqpByWVV6eaO/8OQEDqc0fUFanTBv/s4+qRn6XrI5KHdKpHywnzkVrw92rx+fkVOJX8b9czoiIi05UBERABERABERABERAHJeUeicytc8jozNY5p46oDXDtuPMLI0Gp/u5X/E4N8G3P6gt3yp0WtBFMP+E8tPY8fu0LQ6C1WUsXW14/S70asrjqeSvLrr4lxQlmpo3zSrjSqZ22d25qkOVcTt1cyA5VBysByqDlwbcS9rIXK1rJrIOZSouVDivC5UFyBaQcVacVUSrTigdijwleIr1JHdw6s10cbsrmt03danjZxkH+Fjv3Cy+SiLKpfuPMt8Nc/ULSadVV5Y4x7jS49rj+wUw5NaLm6LXO2Z73dw6I9CrXh0b10+y/4KjEu1J9SWIiLTFSEREAEREAEREAEREAYGPYYKmmlh3vabHg4ZtPiAuOYPWGmqGucCNUljxvAOTgew+i7kuX8o+j3NTfaWDoTnpW919vRwz7QVUcToZoqouW/cTsJUs8j5khmZrDLtHWsMOWt0RxnnGcw89OMdG/vN/celluqmnv0m9449az0kWtOVtGWg5e6yshy91k2POJe1k1la1k1kHMpWXKkuVBcqS5ApRPS5UoiBaQWwiaImFzjawLnHgAFRS01uk7buHDrUe0yxqw+zMOZsXkbhtDPqe5ORXMjVZ391Efme6rqeiOlO8Bo4XNmjuFvBdsoKNsMTImbI2taO4WuoFyaaPXJrHjIXbGDvOx8n0HeuirR8NoZIOb3fkU+LqZpZVyCIitSGEREAEREAEREAEREAFj4hQMnifFKNZrxYj0I4EbbrIXJuU7T58khwugcdZ3RmmZtaDkYWEbzsJ7k1VnGEW5bAruSjDWT2RHp3thqJGwTsk+zyFoljOVx9dx3bVOcCx9tS2xs2Ro6TOPzN6vRRrBNDYoYNR4u9w9oH+H+HieJ3rXVdHJTPBuRn0ZW3AJ3Z7j1eqxX+RSqVHGn8jRKm0t7vn/XQ6NNSh2YyPr2rDkiLdo79y0+EaZA2ZUCx/tGjI/iaNnaFJ4Z2vbrMc1wO9pBCU43OxqOJrboti6nad3hkrZom9aTlY6qsTCRZwom9arbTtG7xzRlYOtEwY4S7YO/cs2GlDczmfTsSoqmRt1nuawDe428FFsY0yJuynuP/ALSM/wAo3dpS0rDUqjkbTSLSMQAsYQZSO0R/M7r4BQeGB80mqCS52bnnPVF83u/1mVscP0dlnjfUG7Y25mR9/vDfYz4u3YtjSwNibqtG3ad7jxKbrzdJLTV7fkVQipO+9jEwnHKrB3E3fVUjjd0e18N9r4+HEt2di6vguNw1kLZ6eQPY8bRtB3tcNx6lzgyLSsqJcLlNZRC8ZN56QexI3e9g91wVjw7isrqnW+TIGOwUm3Wp97X3XXp4HcEWt0fx+Gup2VNO/WZIPzMI9pjxucFslqU7lQndXQREXToREQAREQARF45wAJJsBmSdyAIVyp6bf+nUmrG77+ou2MDa0e9J+39FzbQHCNXWnk6Tyc3HM6xzJ7gfMrS6T4+cUxSSa94oiRGN2o02ae85qYaPOtA38T/1FZjjFduGVc/ItuE4a8JYmW70j0XPx/o3pmVuQhwLXAEHaCLg9oWOZFSZFlVAuVA1tZgO0wut8j7kfldtHfdYDJpac3+8iPEHon8wyK3/ADi8MqmwrzWj1OunGXxL16+ZjU2mc7fa5uTrIsfFuXks1mnR3wDuefqFn4JVwEiKqhhe05CRzG3j6i7bq+ikztB6J2f2cZ/DJKPR1ldYbCvEwzU5Lqnuirrz9jK0k+hCn6du92Bve8/QLBqdMJ3+yWR/hbc+LrrojNB6Mf8ALtPa+V3kXWXOOUTQqSmkdUQhzqd5vYEnmCdrSNzb7D3dr0+G1IRzNr5D2B9niqvsnLLfa/Pp3mvdzk2tIS+TVuS4nWOW21z5BdB0b0Bga1k8rxUa7WvaALRWIuDba7vy6lyfAIJ5Zmw02try9Gw2W3l3AAb9y+gMIoOYp4YL63Mxxs1tmtqtAvZS8DhabeaSvbt2H+MYWODUYxndvxt+/H5Gs0xlDKbVGWs5oAGQsM7KCGVSvlBqLNhZxLneAt9VCjIqbi7z4p9El9/uJ4dD+G/a3+DIMqpMisc4qTIqvIWOU0uA6UOwPEiM/slUWl8eZ1ATbnGD4mm/aMuFvoOGZr2texwc14DmuabhwIuHA7wQvnDTej5yMOA6UYJ7r5/66lPuQfSzn6Z9BI676TpR32uicdn5XG3Y5q2nDq7qUVffYyWPoewrtcpar7/U6oiIrIiBERABERABQ3lax40mFzlps+e0LeP3mTiPy6ymS4r/ALRGJ50dMDsE0rh22ZGf8xIn8I3U+FnP9G4LRuf8bvJv9bqY4BVWDozx1h9f9dajeFR6sMY+UHxzWbFIWkOG0LK4pe1cjeYSioYaEOi8dyW84vDIsGmrRILjbvHBXecVQ6dnZncli/zi8Mixy9ec4jKdyl8yKVaJ6VahFPM7onJjz7nBrj8PooaZF4ZFJw9WeHmpw/Y1Ww8a0csjtixMXrGQ08sstixjHlwIB1hb2bHbfZ3qJ6G6XX1aad3VHIT4RuPoe5XeViqLMOLR/wAWWJh7Ok/1YFsaeKjVoupHw7GZ+ngpf5UKE+bWvS5EuTXFRTzSSyMYI5rMMjQy8GdwXAC4ZuJ3ZHYuvgr5twvE3U8ge3Z7zTscN4K7DoPjweRThwcx0XOw3PSjaHBr4T1AkW4C43JnB1lbIy+4/gJZ3iF6t919V1Wuu5Qqm9QxvwR+ZJ/oorzi2umtVrVsvy6rfALRc4s3i/frzfVncHDLQgunnqXzIvDIsfnF4XKPlJeUtVY1yQcxYjx2qOaA4qaDFoHEkN53mX9bJDqEnxB7lJwxQPSeHVqn297Vd4gK44bO03HoUXHaa9lCp2O3j+j66Ra/R6vNRSU052zwQyEcC+NriPErYLSGdCIiACIiAC+eOXubWxRjfgpoh4vkd/3L6HXz3y+wauJxu+OmjN+sSStPoE3U2GquxrKL+Gz8DP0hXlj4a/WhjPyjyyWTZZeekmejUXenFrsXkeseWm4Nis+HEb5OyPHcsANVQYmZRUtxbSZtedXnOLXMuNivNmKZdOwnKZXOLznFYD0uuZQsXddbLSPSU1OG8xKSZIZYnNf8bQHtz+Yaw7VqM+Cx65hMbsjkL+CkUJypy056MI04upCT5NM0zm2t1gHxW90IxX7PX08hNm62o7hqyXafC9+5YVTS3pYphuLo3dWZLb9y1zXWNxuVgm4NNF/JRr05QfO6fkS/GarXqJnXvrSPz42NvosMG+xe00Yc0O4i/wDT6dyyWxKonLVmdilCKj2aFlsfFVhiviNVCNNOYZiyI1B9NmWqB1xt9SuhCNc702kvVuHwNYPK59VP4a71/kym4zJf4zXVH0ZybuJwmhv/AGEflcDyUlWl0Lpeaw6jZaxbTQXHWY2k+ZK3S1kdkZeOsUEREoUEREAFyH/aFwfWhpato/hPfE49UgDmnxafFdeWo0swEV1HNTOt94w6pO5wzafEJE1eOg3UTcXY+cdGJ9aIs3xnyOY+q3QaonROdRVTo5QW6pLHg7s8nWUzaxZrFxyTutnqbHg+KVfDRV9Y6fj6FoMVQYrwYqgxQXIt7loRqoRq6GKsMSXITctBiqDFdDFWI0hyOXLIYksV2uHFrvRZIjVbY0nPYS5EUw3FDCSC0Pjfk+J2x47dzuBGxU4iyIP+4e5zHAEB4s5hO2N24kcRkVexfBzCdZtyw797ep37rXAq6jUU43RfUpRn/JF+uvUkmj79aMt3tPkf/JW2Ea1GjFI7pPPsnK3Hr81IAxUuJaVR2KTFNKrK3b6+pZEarDFeEauCJRHMiORjPIaC45BoJJO4DMlcvoad2IYgxgBvUzAdjS7f2NUs0/x0RR/ZmHpyjp29xnA9Z9FueQbREvlfiMjejHdkV/ecfbeOwZd60fCqDUHUe8tF3dvrsMvxnEe0lGjH59/9LU7dFGGtDRsaAB2AWCrRFpSAEREAEREAEREAcg5ZeTwy3rqdvSH8Ro3/ADd/r25c70Zx3ZTzGxGTXH9DuB4eC+oXsDgWuAIIIIIuCDtBC4zylckJJdVULb73RDaOziOvx4qtxWHUk09vJ/j13N0MRUwFX2tPWL3Xrl5PptrQxViNRHB9KnQnmaprujlr26TfxDeOv1UypJmStDo3Ne072m/jwWar0Z0X723byNxhsbSxMc1N/LmUiNViNXxGqxGojmSHIsiNViNXgxVCNIcxDkWhGqgxX2xKtsKQ5iXIxnQggggEEWIOwjgVopdEvvRqH7s5m+1vV1qVCJXGxLsMTKnfKztPEypO8WYsVMGgNAsBkArwiWQ2JYOKY7BSi80rGn4AdZ57GDNMJyqO0VdkaVW2rZktiUf0p0ujowWMs+YjJozDPmf+yjWP8pUkl2UrTE05c463OHs3N8ys7Qrkfqa9wmqtengJuXPH30v4GOzF/id3Aq+wXCJyanX8PyU2J4ml7tHV9vL19DTaG6Hz4zVnN2oHB01QdjQdw4uO4fRfTWFYXHSwsghaGMiaGtaOreeJ61bwTA4aKFtPTRtjYzcNpO9zjtc48Ss9ayFNRKWMdc0tWERE4OBERABERABERABERAEO0w5LqTEQXFphl3TRAXP427HeS5NivJLiVA4yU15mj36c2cR80ZzPmvopEzKjGSt+vAa9nleaDs+nryPmGLTWogOpVU9yDYkh0TuvdYlbik0+pnW1+dj/ABN1gO9t13uuwqKcWmhjkHzsa7zKjGIckeGzZmlDDxic5nkDZVlXhVKfK3c7fTVE6nxHF09G1JdfX3OfwaU0jtlTGPxazfULKbj1N/8AJg/vGrNxfkRoWC7JKxvUJIiP8UZUKxPk+gicGtkqDn7zovoxQZ8Gpr/p/QdfG5r4orx/ZKv94qUbaqD+cKw/TWib/wAw0/ha8/RafCOTOnmPSlqh+F0P1jKmFDyF0BPSkrXdRkiH6Ywux4HSerk/p+Dv/rVJaxivXgRmo5S6Vvstmf2MDb97itTWcqzsxDTtHB0ry7v1W29V1uk5G8Ljz+ymT/8AWWV3ldb/AA3RKjp7GCkpoyNjmxM1h+cjW81Lp8Ew0d1fvf6GpY7ES5pdy/Nz58gqMXxL+BHUljr5wx81H/emwP8AMt/gvIHVSnWrJ4oAdrWXnkPo0dtz2LvaKypYanSVoJLuIk3Kp8cmyJaMcl1DQFr44eclbsnns94PFotqtPWAFLURSErAklsERF06EREAEREAf//Z"/>
          <p:cNvSpPr>
            <a:spLocks noChangeAspect="1" noChangeArrowheads="1"/>
          </p:cNvSpPr>
          <p:nvPr/>
        </p:nvSpPr>
        <p:spPr bwMode="auto">
          <a:xfrm>
            <a:off x="307975" y="5955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2240" y="1277825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91" y="3006015"/>
            <a:ext cx="2143125" cy="16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6 Conector recto de flecha"/>
          <p:cNvCxnSpPr>
            <a:stCxn id="2051" idx="2"/>
            <a:endCxn id="2055" idx="1"/>
          </p:cNvCxnSpPr>
          <p:nvPr/>
        </p:nvCxnSpPr>
        <p:spPr>
          <a:xfrm>
            <a:off x="4570884" y="2735151"/>
            <a:ext cx="396602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>
            <a:stCxn id="2054" idx="2"/>
            <a:endCxn id="2055" idx="3"/>
          </p:cNvCxnSpPr>
          <p:nvPr/>
        </p:nvCxnSpPr>
        <p:spPr>
          <a:xfrm flipH="1">
            <a:off x="7110611" y="2735151"/>
            <a:ext cx="593179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769939" y="2729016"/>
            <a:ext cx="1601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</a:t>
            </a:r>
          </a:p>
          <a:p>
            <a:r>
              <a:rPr lang="es-CO" dirty="0"/>
              <a:t>Retirar (5100)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7271742" y="2729016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 </a:t>
            </a:r>
          </a:p>
          <a:p>
            <a:r>
              <a:rPr lang="es-CO" dirty="0"/>
              <a:t>Retirar (10000)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5805305" y="4609127"/>
            <a:ext cx="92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11122</a:t>
            </a:r>
          </a:p>
        </p:txBody>
      </p:sp>
    </p:spTree>
    <p:extLst>
      <p:ext uri="{BB962C8B-B14F-4D97-AF65-F5344CB8AC3E}">
        <p14:creationId xmlns:p14="http://schemas.microsoft.com/office/powerpoint/2010/main" val="106051950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4" name="AutoShape 2" descr="data:image/jpeg;base64,/9j/4AAQSkZJRgABAQAAAQABAAD/2wCEAAkGBxQSDxAUEBMWFhQRFRQUFRUVFw8WFBUUFBUWGBUUFRUYHCggGB8lGxQUITEhJSkrLi4uGx8zODMsNygtLisBCgoKDg0OGxAQGiwkHyQvMCwsLCwsLCw0LCwsLC0sLCwsLCwsLCwsLCwsLCwtLCwsLCwsLCwsLCwsLCwsLCwsLP/AABEIAMwAzAMBEQACEQEDEQH/xAAbAAEAAQUBAAAAAAAAAAAAAAAAAgEEBQYHA//EAEQQAAIBAgEHCAcFBwIHAAAAAAECAAMRBAUGEiExQVEiMmFxgZGhsQcTQlJiwdEjQ3KC4RQzY5KywvBT0hUWJCU0ovH/xAAbAQEAAgMBAQAAAAAAAAAAAAAAAQUCAwQGB//EADQRAAIBAwEFBQgCAgMBAAAAAAABAgMEESEFEjFBURMyYXGBIkKRobHB0fAGMxThI1JyQ//aAAwDAQACEQMRAD8A7jAEAQBAEAQBAPLE4haaF6jBVXaWIAExlJRWZPCJSbeEajlX0h0adxQRqp430E7yCT3Svq7Tpx0isnVC0k+9oa1jM/8AFPfQ0KY+FbnvacM9p1XwwjojaU1x1MTXzjxT87EVOxiv9Npzyu60uMn9DaqNNci0fKNY7a1Q9b1D85rdao+Mn8TPcj0RRcfVGyrUHU7/AFkKrUXvP4jcj0Lmjl/FJzcRV7XZv6rzZG6rR4SZi6UHyRlcJn3i0tpMrj41GvtW06IbSrR46mqVrTfgbHkz0jU2IGIpFPiQ6a9osCPGdlLakHpNYNE7Nrus3DA46nWTTourrxU3t0HhLKFSM1mLyckouLw0XMzMRAEAQBAEAQBAEAQBAEAQBAEAw2cmcdLBpduVUYcimDrPSeA6ZzXN1CgtePQ3UqMqj04HJ8t5bq4qppVm1DmoOYvUPnPPV7idaWZP0LOnSjTWEY2aDYIAgCAIAgCAIBdZNyjUw9QPRYqw4bCODDeJspVZ05b0WYzgprDOt5p5xrjKesBaqc9P7l6D4T0VpdKvHx5lXWoum/Az06zQIAgCAIAgCAIAgCAIAgCAYXOnL64OiW1Go1xTTieJ6BvnNdXKoQzz5G6jSdSWORx3G4t61RqlVtJ3NyT5DgJ5qpUlUk5S4lrGKisI8JgZCAIAgCAIAgCAIAgGWzUxxo42gy72CMOKubEeR7J02lRwrRa8jVWjvQaO2z1BTiAIAgCAIAgCAIAgCAIBGo4UEsbBQSSdgA2kyG0llhLJxPOXLBxWJeoeaOTTHBATbv29s8xdV3WqOXLkXFKn2ccGKnMbRAEAQBAEAQBAEAQBAJ0apRlZdRUhh1g3EyjJxaaIaysHas2MtLi8OtQamHJqLwcbew7RPT21dVqal8SorU3Tlgy06DUIAgCAIAgCAIAgCAIBq3pFyl6rBlAeVXOh+Xa3hq7ZwbQq7lHHXQ6bWG9PPQ5LPOloIAgCAIAgCAIAgCAIBOjSLsFUXJ2CAlk2mnm+pwrJ98PtA3Ega06rQnnQynDdSZa5jZX/AGbFqGNqdX7NxuBJ5Ldh8zO6wr9lVw+D0OW4p78PFHYZ6MqhAEAQBAEAQBAEAQBAOXelHElsXTS+qnSBt8Tsb+CrKHak81FHoiys44g2abKw6yoEA2TJOaxcBq5Kj3Bzu07pi5A2fCZHoIOTSXrIue8zHeZgz1xGTaLizUkP5QPKSmwjAZRzSQ3NBip91ta9h2jxmeTI1bG4GpRa1RSvA7j1HYYJLaAIAgF5k/JtSseQNW9jzR274bwSlk2zJ2S0oLq1sdrHb1DgJrbyb4RSL6i+iwPAwnhmUo70WjUM6cF6rFPbmvy1/NtHfebWckXodXzXyh6/B0KhN2KhW/Eupj22v2z1NtU7SlGRUVobs2jKzeahAEAQBAEAQBAEAQDkXpFa+UKnQtMf+oPznntpf3+haWv9ZrMrzpNvzYyOEAq1ByzrUH2Rx65jJmSRsyzAhnqpg1skRJRCI2k5MskatBXUq6hgdxAIkZMcmDxmadBiSpZOhSCvcR85O8zJNll/ycv+q38q/WTvGRc4bNqihuQzn4iLdwA8ZG8zJIyeiAAALAbhsmJsR5PBsRCDIxWe9K9PD1N+tT3AjyM3cji4SaM/6LMRfDVkJ5lS4HQw+oMvdlzzTcejK+8XtJm7SzOMQBAEAQBAEAQBAEA49n+f+41upP6RPObR/vZa239aLDN7Aeuri/NQabdmwdpnDyOhcTe1M1G1nqpgwZ6KYMGj0DQYtFbwQUJgYIMYM0jzYwZI8mMGaPNjBmjxYwbERgyLPPFf+ipdFRP6H+s2rgcMu+y49E7crFjopHxqS42T7/p9ziveEfU6JLk4BAEAQBAEAQBAEAQDkvpHwhTHFiOTVVWU9Q0WHgO8Tz20oNVs9S0tJZp46FxmNQ+yrN7zBO5b/wBwnByOhvUzamaTez0UwYtHoGgwwSDQRgrpQRgFoJwQLQTggxgySPNjBmkeTGDJHmYNiKQCzz4a2GpLxqDuVGHzE3cjhWrbLv0UUtWKbcTTXtGmf7hLnZKeJPyOK9fBHQZbnCIAgCAIAgCAIAgCAaR6UsHpYejUH3blT1OPqolXtSnmmpdPudlnLEmupgcxMRqq0+kOO0WPksozvZsFdbN165rktTfB5RENMSWiYaDHBINBGCulBGAWgnBEtBOCBMGSRBjBkkeTGDNIjBJ7YSndhwGuZRWprqyxE13PrE3q00HsKWPW36CbDlibj6NsJoYEMdtV2bsHJHlPQ7Ohu0c9Stu5ZqY6G1zvOYQBAEAQBAEAQBAEAsMu5PGIw1alvdTo9DDWp7wJqr0+0puPUzpz3JJnHMjYs4fEqWBFiUcbwCbN3HX2TyrTTwy54o6HWTSXV1iYtZJhLDLMGajpwTDQY4K6UEYK6UDA0oGCJaCcES0E4IFoMkiEGQgGQpAU0LNqsNJjwAm2KwcdSe8zndYvisUdEcqs9lHAHUvcLTOEHOSiuZi2orLO2YDCilSp015tNVUflFrz1cIKEVFcimlJybbLiZmIgCAIAgCAIAgCAIAgHL/SPkM063r0HIrc/wCGp9CPG8otpW+7LtFwfHzLK1q5juvij0zRytpp6pzy05vxJ9RKw6WZnE0b617RMGjdTnyZahpgbsFdKCMFdKBgaUDBEtBOCJME4KQSIJL3C4e2ttu4TOMTmq1M6I17PLK2r1CHWddS24bl+czNKRkPRpkO7HFVBqF1pA7z7T/Idst9m2//ANZehx3dX3F6nRJcnAIAgCAIAgCAIAgCAIAgFvlDBpWpPTqi6OLH6g7iOMwqQjOLjLgZRk4vKOJ46l+zYllpVA3qm5LrsNv8sd08tWgoTcU84LK2u6Vwm4PONH4M3TIWWlxC2OqoOcvH4l6JrOgv62HDaxqMxccmcKjRZ1KRXaJg1g6IyUuBC8gyEAQBBJOnSLbBJSyYSmo8S9o4cLrOszNRwc86jloYrOHLwoqUQ3qnuTpPT0TI1pGp5Kyc+IqEknRvd3PE7ukmaqtRQXic91cqjDx5Gz5OyniMnkA3q4b3d6dK8PKdVjtOVP2Xqun4PGu4uLabnN78Xq/39Rv+S8pU8RTFSi11PeDvDDcZ6elVjVjvRZdUa8K0N+D0LubDaIAgCAIAgCAIAgCAIBoWeWcrO5wuFJ1nRqON53op8zKTaN/jNOD839iiv72U5dhR9X9ixwub1MUStQXZt+9T8M8y68t7KOqwg7TWPHma1lHJlXDOGBNgeTUX58DOynVU/M9Pb3UKy049DOZIzrBsuI1H3wNR/EBs7JtOjBstGsrrdCGB3ggiQA1BTukYRkqklzPM4RemN1GXbSKjCL0xuodtImtBRu+cnCMXUk+ZTEYlKa6TsFA3k2kmBq2WM673XD6v4hGv8oOzrME4LDJWb9WupqvdaQOt22uSbWXjt27JnOlONF1mtF88vBzXNzGjFvizaMNRWmgVBYD/AC54yolJyeWecqVZVJb0nqejG+2YmtmKWo+Cq+uw/wC7J+0p+yR/m/d1Szsb2dKX7qV8lK0n2tLu81+/qOi5KyimIorUpG6tu3g71PSJ6+jVjVgpRL6hXhWgpw4MvJsNwgCAIAgCAIAgCAaxn1l79moaFM2q1QQttqrvbo4D9JwX9z2UN1cWVm07zsKe7HvP5eJp+a+DtpVG23sOvf5zyFeeXgrtn0d1Ob4mw6U5izyQexBBAIO0HWJK0Ck08owGUc21a5onRPum+j2bxOmFw13iyobTlHSos+PMwpw2Iw5uNNelTcHu+c6Y1Iy4MtKd1Sqd2ReYfOuuuptF+sWPh9JsN5epnkd9IdjfpAD55HdSHax+kDBY4nOqu3NKoPhAJ72vAwYxvWVdJyWfR1kk3PTYb+oTbCjOeqRvhQnJpYxnrodBzbzKoBadWqwraSh1H3VmFwbe1t390ubfZ1OKUpe19Crr1pxk4Yw1ozO5xMFoqo1AsBYbLAE/SaNuSxbKPVr5alVdS9g1rSnkyuyU04GSLkEEHYdRkkPDWGY7NvKxwOMZGP2NQ2Ybhfmv2bD/APJebOu+zks8Hx/JXWtd2dw4N+y/1M6oDPUHqSsAQBAEAQBAEAozWBJ2DWYbwG8HGctZROKxb1Dzb2UcEXm/Xtnkryv2s3L4eR46tV/ybhz5cvLkZ7I5tRXrbzMqZ94trf8ArReaUwN+SmlJIyU0oGShaCMl3gRQchMRRpsDqDsq3HQW22lzs69ppqlXSa5N8vDy+h2293KPst6GSfM7BH7gdj1h5NPRf4Fu/d+bLJXFTqVp5n4IfcDtaqfAtCsLde79Q7ip1OcekPNGph6j1qAJwza7An7InaCPdvsPZOO4tFTe9FaHr9h31CpFUpJKovBe1/s1jIFCvVrLSw19Opqt7Nt5bgAN80U1OUt2JfXkqFOk6lfgv3Q7/kjB+ow9Cle/qqaJfjoqBfwl5CO7FR6HzO5rdtWnVxjebfxZis66n7pfxHyE8/t+fcj5sqr18Ea9pTzhwZKaUDJTSgjJgs4KdyGG4WPVOmg+RW38M4kb96P8reuwugx5dCyHpT2D3Ajsnq9nV+0pbr4r9Rc7Kue1o7r4x09ORtEsC0EAQBAEAQBANfz5x3qsDVsbGp9mPzbfC847+puUX46FftOr2dvLx0+JyzBLqJ4zydR6nm7eOjZn8jV9RXgbjqO2c1Rcy0t56bpkdKYHRkppQMlNKCMlNKBkppQRkz2QcsWtTqHVsVju+Ez0Oytp7uKNV+T+z+x3W1x7kvQ2SelO8s8r4pKWHrVKvMRGLXsbi2y2++yYTkoxbZvtqc6taMIcW9Dlno1ykKNapUqIop1uRpKEvS1kjSAHNN7E9R2SttZ7sm2tH8j2G3aHbU404t70dcPPteXj/vmdeBloeINRzrq/bge6o8Sf0nk9tzzcKPRfUq72X/JjwMLpSnOPJTSgZKaUEZLLFJp6Q4i02xeDRUjvpolmDjvVY5FJ1VQaZ4X2r4jxl1s6ruVkuuhz7Kq9ncJddDrc9IetEAQBAEAQBAOf+lTE/wDjUx8bkdwX+6U21p92Pqef25U7kPN/j7mpYZeQJ56XE4KSxBHvScqQRtExaybYtp5RmKGJDC47RNLWDtjNSR6aUgyyU0oIyU0oGSmlBGSmlAybPm7lrStSqHleyx3/AAnpnptlbR3sUar15Pr4eZY2tzn2JceRj/SxXK5McD7ypTU9QJbzQS0vHiker/j0E71Pom/t9zj2SsoNQqBl2bGXcw3gyrhNxeT3Fxbxrw3X6PodjzIy0HIohtJGp+to3PKVQwV6Z6AWFui43S0t6mfZ9UeH2raOK7VrDT3ZdG8ZT9efx5ljnBW0sVV6Do/ygDzBnlNpS3rqb8cfBYPD3Ms1ZGO0pwmjJTSgjJS8lABZIwYB3NKvpDajhh2G4nbSm1iS5FPNunWyuTydypVAyqw2MAR1EXE9knlZR7iLTWUTkkiAIAgCAIBy30mvfGqPdpKO9nPznn9qPNZLwPLbaea6Xh+TDUuaOqUj4muHdRO0gzJIxBuIaJTa4F7Sxl+dqPhNbj0N0avU99OYmzJTTgjJTSgZKaUEZAeSMlM+MreuyXoP+8p1aZv7y2YX69YvPQ0L/t6O5PvL5r94ntP4ldb93uy47r9eBzJltbpAPfJPpSZnsxco+oyhhnJspbQb8Lgr5m822892omV+1qHbWdSK44z8NTccbW0qtQ+87HvJnna8t6rKXVv6nxGpLMm/E8Qb7JqMeJ6rT4wZKJMLJMsEgsgnBreVh9s/Z5CddPuopbv+1/vI7Hm7U0sHhj/Cp+CgT19s80YvwR7C0eaEH4L6GRm86BAEAQBAEA5d6TqdsYh96kvgzCef2osVk/A8vtqOK6fh92YXDm6L1SklxNVLWCPW0xNhW0DBULBOCa3GyQZLQ9RUMjBllktKRgZFzGAU1wNTG5w0y2Gq6tgB7mBPheb7V4qovP41V7PadJvm2vjFr64NZxOGvhKNUbiyN0ayVvL1r2cn1uFTFZwfmY5GsQRtE1nVo1hnR8msKlKm/vKCeveO+8oqsd2bR8O2jZ/413Uov3ZP4cvkXoSazlSJhIJwSCSDLBIJBODU8qtevU67d2r5Ttpr2UUF081ZHZM3Kejg8MP4VPxUGeutlijFeCPY2ixQgvBfQyM3nQIAgCAIAgGh+lPB3TD1R7JZD+axXyPfKfa1PSM/QoduUsxjU9DTcnNdSOB8DPPVFrkrLWWY4L0LNZ1YKhZBOCQSCcEwkgnBIJBOCQWQZYJBYJwSCwTg8sdQ0qVRfeRh3gzKnLE0zrsKnZXNOfSSfzOe5MyiaRIKh6b6nptsYcRwI3GeijLB9mq0VU1Tw1wZTKSUg/2DFkYBgGFmQnajcSOIkSSzobKEqjj/AMiw/r4m35k4jSoMm+m3g2vzvKe+hieep87/AJha7l3GsuE181p9MGxhZxHk8EwsgnBULBOCNdwiMx2KCZKWXgxnJQi5PkafhaDVqyIOdUcDtY7ZZU4OUlFczz0IurUUVxbO60kCqFGxQAOoC09elhYR7qKSWESkkiAIAgCAIBjs4cm/tGFq0tV2F1vuca18ZouaXa03A5ruh21GUPh5nGcO5p1LMLWJVgd249xnkqkHw5nj6U3Tnr5MzirOQtUiQWDLBMLIJwVCwTgkFgnBILIJwSCQTgkEgnBL1dx1yMmUdHlHPc4sgNh20l10idR3rfc31l1bXKqrD4n1LYm3IX0NyelRcV18V90YUGdR6FM3jMXJrqrVWuFqCyrxsed5265VX1WLaguR4L+W39KrKNtHWUXlvppw/JtgWV54zBIJIJwTCQTg17ObHD90p2a3+S/OdNCHvMqto11/VH1Mr6Nsjl6pxDDkU7ql97naR1Dzl9syg5S7R8Fw8zbsa2cp9q+C4eZ0qXp6UQBAEAQBAEAQDnXpDzdKscTSHJP70Dc3v9R3/rKTaVq0+1jw5/k87tayafbQWnP8mtZKxuxH/KflKGpDmjhtbj3JehmAs0FjgqFkE4JhIJwSCSCcEgkE4JBYJwSCyCcEgsE4KVKIZSrAFWFiDsI6YUmnlGynOVOSnB4a4NGqjMoftQIP2HOK+0D7nSOnhLD/AD32ePe/dT2K/lUnZuLX/Lwzy/8AXn4dTcEpAAACwGoAbhK5vJ49tyeXxZMJIGCYWCcGGy1lkUwUp633ncv6zdSpOWr4Ffd3qp+xDV/QxGb+RKmMraK80a6jncD5ky1traVaW6uHMrLS1nc1MLhzZ2HAYNKNJKdMWVBYfU8SZ6enTjTiox4I9jSpRpQUI8EXEzNggCAIAgCAIAgEXQEEMAQQQQdYIO0ESGk1hkNJrDOa52ZltSLVcMNKntKC5ZONuI8pRXmz3D26fDp0PNX+y5QbnS1XTp/owOT8raNlqax728dfGUk6WdUclC83fZnw6meourC6kEdE52muJawlGSzFnqFmJngkFgnBULBOCQWQTgkEgnBMJBOCQSQTgkFgnBILIJwWmMyjSpc9hf3RrbumcacpcDRVuaVLvM1zKWcL1LrTGgp/mPbu7J1QoJavUqLjaM6nsw0XzMhm9mTVrkNWvSp7dY5bdQ3dZlxbbOnU1novmbbTZVSr7VT2V82dMyfgKdCmKdJQqjhtJ4k7z0y9p04047sVoempUYUo7kFhFzNhsEAQBAEAQBAEAQBAEA1zL2Z9DE3YfZ1D7SgWJ+Jd/gZw3FhTq68GV11sylX1Wj6r7o0jHZp4vDEsgLge1TuTbpXb5ynr7Oqx5ZXgUlTZ1zbvehr5fgs6OXnXVUUG2o7VPbKyVBeRhDaE46TWfkZCjl6kedpL1i/lNToSOuG0KT45Rd08qUT94O24mDpz6G9XVF+8j2XH0v8AUXvEjcl0NiuKX/ZD/iVH/VXvjs59B/k0f+yPN8t0B7d+oEyVRn0MHe0F7xb1c5qQ5oduwAeJmSt5GmW06K4Jssq2dLexTA6SSfpNitlzZzy2rJ92JGlSx2K5iVCp4DQS34ja/fOyjYzl3YGtO8uOCePgjLZO9HdVrGvUVBwUaTd+oDxllT2VN994OmjsSo9akseWpuOR82cPhrGml3Htvym6xuHZLOjZ0qXdWvVlzb2FGhrFa9WZmdR2CAIAgCAIAgCAIAgCAIAgCAIBbYzAUqotVpq/4lBPfMJ0oT7yya6lGnU78UzDYrMvCPr9WV/AzDw2Tlns+hLkcU9l20vdx5GFxuY+HUXDVerSp2/pnLPZtJapv5fg46myaCWU38V+DDVs2qQNgz96f7ZyytIJ8WcUrCmnjL/fQvcJmfRba9XsNP8A2zbCwpy5v99DfT2ZSlxb+X4Mxhsw8LvNRuth/aonTHZtHnl+p1w2Rbrjl+pksPmfg0+5B/EWbzM3xsKEfdOmGzbaPu/HUymFybRpW9XSRbbwqg9+2dEKUId1JHVChTh3YpehdTYbRAEAQBAEAQBAEAQD/9k=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34" y="1263340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jpeg;base64,/9j/4AAQSkZJRgABAQAAAQABAAD/2wCEAAkGBhQQEBIQEBAPEhUPFBAVFxAQEhASFBAXFRQVFhMQEhIXHCYeGBklGxgWIC8gJScpLCwsGB4xNTAqNSYrLCkBCQoKDgwOGg8PGiwkHyQtKSwtLSwsLDQpLC8sKSwqLCwsLCwsKSwwKiktLCksNDQpLCwpLCkpLSwsLCksKSksLf/AABEIAMwAzAMBIgACEQEDEQH/xAAcAAEAAQUBAQAAAAAAAAAAAAAABgIDBAUHAQj/xABIEAABAwICBQkFBgMFBwUAAAABAAIDBBEFIQYSMUFRBxMiYXGBkaGxMkJSYsEUI3KCstEzkuFTk6Kz8AgWQ0SDwvEVJFRjc//EABsBAAEFAQEAAAAAAAAAAAAAAAACAwQFBgEH/8QAMhEAAgECBAMFCAIDAQAAAAAAAAECAxEEEiExBUFhUXGRsfATIjKBocHR8SPhFDNCFf/aAAwDAQACEQMRAD8A7iiIgAiIgAiIgArVTVMiaXyPaxrdrnEADvK1WkmlMVEy7ulI4dGIHN3Wfhb1+q5RjePy1b9eZ1wPZYMmM6mj67VAxWNhQ0Wr9bkmjh5VNdkT7FOU6CO7YGPmI949Bnicz4KM1nKRVv8AYMcQ+Rlz4uuoqipamOrz527iwjh6ceRtJ9KKp/tVU/5Xln6bLEficp2zTHtlkPqVjIorqTe7Y6opbIyG4jKNk0w7JJB9VlQ6R1LPZqqgdsj3fqJWtRCqTWzYOKfIk1JyiVkdrvZIBukYM+9tipJhnKlG6wqIXR/PGddvaW5Eea5qikU8bWh/1fvGpYenLkd6oMSjnZrwyNkbxab26iNoPUVkrg2G4pJTvEkLyxw4bHDg4bCOorreielTa6M3AbLHbXZu6nt+U+Xrd4XHRr+69H5kCth3T1WqN8iIrAihERABERABERABERABERABaXSrSRtFDrZOkfcRsO873H5Rv7hvW4kkDQXOIAaCSTsAGZJXE9JcbNXUPlN9X2WN+FgOXedp7VBxuJ9hDTd7EjD0vaS12Rg1ta+aR0sri5zzcuPoOA6lYRFmG23dlxsERFwAiIgAiIgAiIgAttoriDoKyF7Tte1jhxa8hpB9e4LUquGUsc17TYsIcDwINwUqEsslJcjkldNH0Ai1GjGPtrYBKLBw6L2D3XDbbqO0LbrZQmpxUo7MoZRcXZhERKOBERABERABERABERAEV5RsU5mkMYPSqDqfl2v8su9cmUz5UKsuqo475RxA24F7iT5Bqhiy/EKmes12aFvho5aa6hF6ApJhOh5fZ05LAfcHtH8R3evYoDdiSRpLrplJgUEY6MLO1w1j3l11cqMJheLOhiP5GjzC5mE3OXopliOhbHXMDiw/A7Np7DtHmotXYdJC7VlYW8DuPY7YUoUYyIiACIszD8KknPQblvecmjv+iAMaGEvcGtBJOwBSmPRpppnR2BmHTDuJAzjHVbzzWZh2EMgGWbjtedp6hwCzoZNVwPApGbUeVP3epG9B8c+y1TQ42jmsx43C56Du4+RK7CuJ6UUPM1LwMmydMW+baB33XV9FsT+0UkMp9ots78Tei499r96v+F1rp033oqMXDaaNqiIrogBERABERABERABERAHIeUN18QkHBsQ/wA/VRpSLT83xCb/p/wCW1YGj2Hc9MAR0WAvd1gbB3myyGJ/3T735l5S+CPcjeaMYGGATSDpHNoPuDj2nyUmarDSrrSobdx9ovtKqIVoFXA5cGWjzVVMtO14LXta4Hc4AhXLrwuXbnDQVmhkDjdmvH1NNx4H91hf7jN/tn/yN9bqUuKtuKLsWkaOm0UhYbkOkPznL+UW81s9UAWAAA3AWA7lccVbcUXH4otPVCqcVSuD6NTpvDdkEm/NpPcCPqpByWVV6eaO/8OQEDqc0fUFanTBv/s4+qRn6XrI5KHdKpHywnzkVrw92rx+fkVOJX8b9czoiIi05UBERABERABERABERAHJeUeicytc8jozNY5p46oDXDtuPMLI0Gp/u5X/E4N8G3P6gt3yp0WtBFMP+E8tPY8fu0LQ6C1WUsXW14/S70asrjqeSvLrr4lxQlmpo3zSrjSqZ22d25qkOVcTt1cyA5VBysByqDlwbcS9rIXK1rJrIOZSouVDivC5UFyBaQcVacVUSrTigdijwleIr1JHdw6s10cbsrmt03danjZxkH+Fjv3Cy+SiLKpfuPMt8Nc/ULSadVV5Y4x7jS49rj+wUw5NaLm6LXO2Z73dw6I9CrXh0b10+y/4KjEu1J9SWIiLTFSEREAEREAEREAEREAYGPYYKmmlh3vabHg4ZtPiAuOYPWGmqGucCNUljxvAOTgew+i7kuX8o+j3NTfaWDoTnpW919vRwz7QVUcToZoqouW/cTsJUs8j5khmZrDLtHWsMOWt0RxnnGcw89OMdG/vN/celluqmnv0m9449az0kWtOVtGWg5e6yshy91k2POJe1k1la1k1kHMpWXKkuVBcqS5ApRPS5UoiBaQWwiaImFzjawLnHgAFRS01uk7buHDrUe0yxqw+zMOZsXkbhtDPqe5ORXMjVZ391Efme6rqeiOlO8Bo4XNmjuFvBdsoKNsMTImbI2taO4WuoFyaaPXJrHjIXbGDvOx8n0HeuirR8NoZIOb3fkU+LqZpZVyCIitSGEREAEREAEREAEREAFj4hQMnifFKNZrxYj0I4EbbrIXJuU7T58khwugcdZ3RmmZtaDkYWEbzsJ7k1VnGEW5bAruSjDWT2RHp3thqJGwTsk+zyFoljOVx9dx3bVOcCx9tS2xs2Ro6TOPzN6vRRrBNDYoYNR4u9w9oH+H+HieJ3rXVdHJTPBuRn0ZW3AJ3Z7j1eqxX+RSqVHGn8jRKm0t7vn/XQ6NNSh2YyPr2rDkiLdo79y0+EaZA2ZUCx/tGjI/iaNnaFJ4Z2vbrMc1wO9pBCU43OxqOJrboti6nad3hkrZom9aTlY6qsTCRZwom9arbTtG7xzRlYOtEwY4S7YO/cs2GlDczmfTsSoqmRt1nuawDe428FFsY0yJuynuP/ALSM/wAo3dpS0rDUqjkbTSLSMQAsYQZSO0R/M7r4BQeGB80mqCS52bnnPVF83u/1mVscP0dlnjfUG7Y25mR9/vDfYz4u3YtjSwNibqtG3ad7jxKbrzdJLTV7fkVQipO+9jEwnHKrB3E3fVUjjd0e18N9r4+HEt2di6vguNw1kLZ6eQPY8bRtB3tcNx6lzgyLSsqJcLlNZRC8ZN56QexI3e9g91wVjw7isrqnW+TIGOwUm3Wp97X3XXp4HcEWt0fx+Gup2VNO/WZIPzMI9pjxucFslqU7lQndXQREXToREQAREQARF45wAJJsBmSdyAIVyp6bf+nUmrG77+ou2MDa0e9J+39FzbQHCNXWnk6Tyc3HM6xzJ7gfMrS6T4+cUxSSa94oiRGN2o02ae85qYaPOtA38T/1FZjjFduGVc/ItuE4a8JYmW70j0XPx/o3pmVuQhwLXAEHaCLg9oWOZFSZFlVAuVA1tZgO0wut8j7kfldtHfdYDJpac3+8iPEHon8wyK3/ADi8MqmwrzWj1OunGXxL16+ZjU2mc7fa5uTrIsfFuXks1mnR3wDuefqFn4JVwEiKqhhe05CRzG3j6i7bq+ikztB6J2f2cZ/DJKPR1ldYbCvEwzU5Lqnuirrz9jK0k+hCn6du92Bve8/QLBqdMJ3+yWR/hbc+LrrojNB6Mf8ALtPa+V3kXWXOOUTQqSmkdUQhzqd5vYEnmCdrSNzb7D3dr0+G1IRzNr5D2B9niqvsnLLfa/Pp3mvdzk2tIS+TVuS4nWOW21z5BdB0b0Bga1k8rxUa7WvaALRWIuDba7vy6lyfAIJ5Zmw02try9Gw2W3l3AAb9y+gMIoOYp4YL63Mxxs1tmtqtAvZS8DhabeaSvbt2H+MYWODUYxndvxt+/H5Gs0xlDKbVGWs5oAGQsM7KCGVSvlBqLNhZxLneAt9VCjIqbi7z4p9El9/uJ4dD+G/a3+DIMqpMisc4qTIqvIWOU0uA6UOwPEiM/slUWl8eZ1ATbnGD4mm/aMuFvoOGZr2texwc14DmuabhwIuHA7wQvnDTej5yMOA6UYJ7r5/66lPuQfSzn6Z9BI676TpR32uicdn5XG3Y5q2nDq7qUVffYyWPoewrtcpar7/U6oiIrIiBERABERABQ3lax40mFzlps+e0LeP3mTiPy6ymS4r/ALRGJ50dMDsE0rh22ZGf8xIn8I3U+FnP9G4LRuf8bvJv9bqY4BVWDozx1h9f9dajeFR6sMY+UHxzWbFIWkOG0LK4pe1cjeYSioYaEOi8dyW84vDIsGmrRILjbvHBXecVQ6dnZncli/zi8Mixy9ec4jKdyl8yKVaJ6VahFPM7onJjz7nBrj8PooaZF4ZFJw9WeHmpw/Y1Ww8a0csjtixMXrGQ08sstixjHlwIB1hb2bHbfZ3qJ6G6XX1aad3VHIT4RuPoe5XeViqLMOLR/wAWWJh7Ok/1YFsaeKjVoupHw7GZ+ngpf5UKE+bWvS5EuTXFRTzSSyMYI5rMMjQy8GdwXAC4ZuJ3ZHYuvgr5twvE3U8ge3Z7zTscN4K7DoPjweRThwcx0XOw3PSjaHBr4T1AkW4C43JnB1lbIy+4/gJZ3iF6t919V1Wuu5Qqm9QxvwR+ZJ/oorzi2umtVrVsvy6rfALRc4s3i/frzfVncHDLQgunnqXzIvDIsfnF4XKPlJeUtVY1yQcxYjx2qOaA4qaDFoHEkN53mX9bJDqEnxB7lJwxQPSeHVqn297Vd4gK44bO03HoUXHaa9lCp2O3j+j66Ra/R6vNRSU052zwQyEcC+NriPErYLSGdCIiACIiAC+eOXubWxRjfgpoh4vkd/3L6HXz3y+wauJxu+OmjN+sSStPoE3U2GquxrKL+Gz8DP0hXlj4a/WhjPyjyyWTZZeekmejUXenFrsXkeseWm4Nis+HEb5OyPHcsANVQYmZRUtxbSZtedXnOLXMuNivNmKZdOwnKZXOLznFYD0uuZQsXddbLSPSU1OG8xKSZIZYnNf8bQHtz+Yaw7VqM+Cx65hMbsjkL+CkUJypy056MI04upCT5NM0zm2t1gHxW90IxX7PX08hNm62o7hqyXafC9+5YVTS3pYphuLo3dWZLb9y1zXWNxuVgm4NNF/JRr05QfO6fkS/GarXqJnXvrSPz42NvosMG+xe00Yc0O4i/wDT6dyyWxKonLVmdilCKj2aFlsfFVhiviNVCNNOYZiyI1B9NmWqB1xt9SuhCNc702kvVuHwNYPK59VP4a71/kym4zJf4zXVH0ZybuJwmhv/AGEflcDyUlWl0Lpeaw6jZaxbTQXHWY2k+ZK3S1kdkZeOsUEREoUEREAFyH/aFwfWhpato/hPfE49UgDmnxafFdeWo0swEV1HNTOt94w6pO5wzafEJE1eOg3UTcXY+cdGJ9aIs3xnyOY+q3QaonROdRVTo5QW6pLHg7s8nWUzaxZrFxyTutnqbHg+KVfDRV9Y6fj6FoMVQYrwYqgxQXIt7loRqoRq6GKsMSXITctBiqDFdDFWI0hyOXLIYksV2uHFrvRZIjVbY0nPYS5EUw3FDCSC0Pjfk+J2x47dzuBGxU4iyIP+4e5zHAEB4s5hO2N24kcRkVexfBzCdZtyw797ep37rXAq6jUU43RfUpRn/JF+uvUkmj79aMt3tPkf/JW2Ea1GjFI7pPPsnK3Hr81IAxUuJaVR2KTFNKrK3b6+pZEarDFeEauCJRHMiORjPIaC45BoJJO4DMlcvoad2IYgxgBvUzAdjS7f2NUs0/x0RR/ZmHpyjp29xnA9Z9FueQbREvlfiMjejHdkV/ecfbeOwZd60fCqDUHUe8tF3dvrsMvxnEe0lGjH59/9LU7dFGGtDRsaAB2AWCrRFpSAEREAEREAEREAcg5ZeTwy3rqdvSH8Ro3/ADd/r25c70Zx3ZTzGxGTXH9DuB4eC+oXsDgWuAIIIIIuCDtBC4zylckJJdVULb73RDaOziOvx4qtxWHUk09vJ/j13N0MRUwFX2tPWL3Xrl5PptrQxViNRHB9KnQnmaprujlr26TfxDeOv1UypJmStDo3Ne072m/jwWar0Z0X723byNxhsbSxMc1N/LmUiNViNXxGqxGojmSHIsiNViNXgxVCNIcxDkWhGqgxX2xKtsKQ5iXIxnQggggEEWIOwjgVopdEvvRqH7s5m+1vV1qVCJXGxLsMTKnfKztPEypO8WYsVMGgNAsBkArwiWQ2JYOKY7BSi80rGn4AdZ57GDNMJyqO0VdkaVW2rZktiUf0p0ujowWMs+YjJozDPmf+yjWP8pUkl2UrTE05c463OHs3N8ys7Qrkfqa9wmqtengJuXPH30v4GOzF/id3Aq+wXCJyanX8PyU2J4ml7tHV9vL19DTaG6Hz4zVnN2oHB01QdjQdw4uO4fRfTWFYXHSwsghaGMiaGtaOreeJ61bwTA4aKFtPTRtjYzcNpO9zjtc48Ss9ayFNRKWMdc0tWERE4OBERABERABERABERAEO0w5LqTEQXFphl3TRAXP427HeS5NivJLiVA4yU15mj36c2cR80ZzPmvopEzKjGSt+vAa9nleaDs+nryPmGLTWogOpVU9yDYkh0TuvdYlbik0+pnW1+dj/ABN1gO9t13uuwqKcWmhjkHzsa7zKjGIckeGzZmlDDxic5nkDZVlXhVKfK3c7fTVE6nxHF09G1JdfX3OfwaU0jtlTGPxazfULKbj1N/8AJg/vGrNxfkRoWC7JKxvUJIiP8UZUKxPk+gicGtkqDn7zovoxQZ8Gpr/p/QdfG5r4orx/ZKv94qUbaqD+cKw/TWib/wAw0/ha8/RafCOTOnmPSlqh+F0P1jKmFDyF0BPSkrXdRkiH6Ywux4HSerk/p+Dv/rVJaxivXgRmo5S6Vvstmf2MDb97itTWcqzsxDTtHB0ry7v1W29V1uk5G8Ljz+ymT/8AWWV3ldb/AA3RKjp7GCkpoyNjmxM1h+cjW81Lp8Ew0d1fvf6GpY7ES5pdy/Nz58gqMXxL+BHUljr5wx81H/emwP8AMt/gvIHVSnWrJ4oAdrWXnkPo0dtz2LvaKypYanSVoJLuIk3Kp8cmyJaMcl1DQFr44eclbsnns94PFotqtPWAFLURSErAklsERF06EREAEREAf//Z"/>
          <p:cNvSpPr>
            <a:spLocks noChangeAspect="1" noChangeArrowheads="1"/>
          </p:cNvSpPr>
          <p:nvPr/>
        </p:nvSpPr>
        <p:spPr bwMode="auto">
          <a:xfrm>
            <a:off x="307975" y="5955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2240" y="1263340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91" y="2991530"/>
            <a:ext cx="2143125" cy="16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6 Conector recto de flecha"/>
          <p:cNvCxnSpPr>
            <a:stCxn id="2051" idx="2"/>
            <a:endCxn id="2055" idx="1"/>
          </p:cNvCxnSpPr>
          <p:nvPr/>
        </p:nvCxnSpPr>
        <p:spPr>
          <a:xfrm>
            <a:off x="4570884" y="2720666"/>
            <a:ext cx="396602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>
            <a:stCxn id="2054" idx="2"/>
            <a:endCxn id="2055" idx="3"/>
          </p:cNvCxnSpPr>
          <p:nvPr/>
        </p:nvCxnSpPr>
        <p:spPr>
          <a:xfrm flipH="1">
            <a:off x="7110611" y="2720666"/>
            <a:ext cx="593179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769939" y="2714531"/>
            <a:ext cx="1601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</a:t>
            </a:r>
          </a:p>
          <a:p>
            <a:r>
              <a:rPr lang="es-CO" dirty="0"/>
              <a:t>Retirar (5100)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7271742" y="2714531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2 </a:t>
            </a:r>
          </a:p>
          <a:p>
            <a:r>
              <a:rPr lang="es-CO" dirty="0">
                <a:solidFill>
                  <a:srgbClr val="FF0000"/>
                </a:solidFill>
              </a:rPr>
              <a:t>Retirar (10000)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5805305" y="4594642"/>
            <a:ext cx="92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11122</a:t>
            </a:r>
          </a:p>
        </p:txBody>
      </p:sp>
      <p:sp>
        <p:nvSpPr>
          <p:cNvPr id="6" name="5 Botón de acción: Ayuda">
            <a:hlinkClick r:id="" action="ppaction://noaction" highlightClick="1"/>
          </p:cNvPr>
          <p:cNvSpPr/>
          <p:nvPr/>
        </p:nvSpPr>
        <p:spPr>
          <a:xfrm>
            <a:off x="7379196" y="3837114"/>
            <a:ext cx="1296144" cy="1080120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853357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4" name="AutoShape 2" descr="data:image/jpeg;base64,/9j/4AAQSkZJRgABAQAAAQABAAD/2wCEAAkGBxQSDxAUEBMWFhQRFRQUFRUVFw8WFBUUFBUWGBUUFRUYHCggGB8lGxQUITEhJSkrLi4uGx8zODMsNygtLisBCgoKDg0OGxAQGiwkHyQvMCwsLCwsLCw0LCwsLC0sLCwsLCwsLCwsLCwsLCwtLCwsLCwsLCwsLCwsLCwsLCwsLP/AABEIAMwAzAMBEQACEQEDEQH/xAAbAAEAAQUBAAAAAAAAAAAAAAAAAgEEBQYHA//EAEQQAAIBAgEHCAcFBwIHAAAAAAECAAMRBAUGEiExQVEiMmFxgZGhsQcTQlJiwdEjQ3KC4RQzY5KywvBT0hUWJCU0ovH/xAAbAQEAAgMBAQAAAAAAAAAAAAAAAQUCAwQGB//EADQRAAIBAwEFBQgCAgMBAAAAAAABAgMEESEFEjFBURMyYXGBIkKRobHB0fAGMxThI1JyQ//aAAwDAQACEQMRAD8A7jAEAQBAEAQBAPLE4haaF6jBVXaWIAExlJRWZPCJSbeEajlX0h0adxQRqp430E7yCT3Svq7Tpx0isnVC0k+9oa1jM/8AFPfQ0KY+FbnvacM9p1XwwjojaU1x1MTXzjxT87EVOxiv9Npzyu60uMn9DaqNNci0fKNY7a1Q9b1D85rdao+Mn8TPcj0RRcfVGyrUHU7/AFkKrUXvP4jcj0Lmjl/FJzcRV7XZv6rzZG6rR4SZi6UHyRlcJn3i0tpMrj41GvtW06IbSrR46mqVrTfgbHkz0jU2IGIpFPiQ6a9osCPGdlLakHpNYNE7Nrus3DA46nWTTourrxU3t0HhLKFSM1mLyckouLw0XMzMRAEAQBAEAQBAEAQBAEAQBAEAw2cmcdLBpduVUYcimDrPSeA6ZzXN1CgtePQ3UqMqj04HJ8t5bq4qppVm1DmoOYvUPnPPV7idaWZP0LOnSjTWEY2aDYIAgCAIAgCAIBdZNyjUw9QPRYqw4bCODDeJspVZ05b0WYzgprDOt5p5xrjKesBaqc9P7l6D4T0VpdKvHx5lXWoum/Az06zQIAgCAIAgCAIAgCAIAgCAYXOnL64OiW1Go1xTTieJ6BvnNdXKoQzz5G6jSdSWORx3G4t61RqlVtJ3NyT5DgJ5qpUlUk5S4lrGKisI8JgZCAIAgCAIAgCAIAgGWzUxxo42gy72CMOKubEeR7J02lRwrRa8jVWjvQaO2z1BTiAIAgCAIAgCAIAgCAIBGo4UEsbBQSSdgA2kyG0llhLJxPOXLBxWJeoeaOTTHBATbv29s8xdV3WqOXLkXFKn2ccGKnMbRAEAQBAEAQBAEAQBAJ0apRlZdRUhh1g3EyjJxaaIaysHas2MtLi8OtQamHJqLwcbew7RPT21dVqal8SorU3Tlgy06DUIAgCAIAgCAIAgCAIBq3pFyl6rBlAeVXOh+Xa3hq7ZwbQq7lHHXQ6bWG9PPQ5LPOloIAgCAIAgCAIAgCAIBOjSLsFUXJ2CAlk2mnm+pwrJ98PtA3Ega06rQnnQynDdSZa5jZX/AGbFqGNqdX7NxuBJ5Ldh8zO6wr9lVw+D0OW4p78PFHYZ6MqhAEAQBAEAQBAEAQBAOXelHElsXTS+qnSBt8Tsb+CrKHak81FHoiys44g2abKw6yoEA2TJOaxcBq5Kj3Bzu07pi5A2fCZHoIOTSXrIue8zHeZgz1xGTaLizUkP5QPKSmwjAZRzSQ3NBip91ta9h2jxmeTI1bG4GpRa1RSvA7j1HYYJLaAIAgF5k/JtSseQNW9jzR274bwSlk2zJ2S0oLq1sdrHb1DgJrbyb4RSL6i+iwPAwnhmUo70WjUM6cF6rFPbmvy1/NtHfebWckXodXzXyh6/B0KhN2KhW/Eupj22v2z1NtU7SlGRUVobs2jKzeahAEAQBAEAQBAEAQDkXpFa+UKnQtMf+oPznntpf3+haWv9ZrMrzpNvzYyOEAq1ByzrUH2Rx65jJmSRsyzAhnqpg1skRJRCI2k5MskatBXUq6hgdxAIkZMcmDxmadBiSpZOhSCvcR85O8zJNll/ycv+q38q/WTvGRc4bNqihuQzn4iLdwA8ZG8zJIyeiAAALAbhsmJsR5PBsRCDIxWe9K9PD1N+tT3AjyM3cji4SaM/6LMRfDVkJ5lS4HQw+oMvdlzzTcejK+8XtJm7SzOMQBAEAQBAEAQBAEA49n+f+41upP6RPObR/vZa239aLDN7Aeuri/NQabdmwdpnDyOhcTe1M1G1nqpgwZ6KYMGj0DQYtFbwQUJgYIMYM0jzYwZI8mMGaPNjBmjxYwbERgyLPPFf+ipdFRP6H+s2rgcMu+y49E7crFjopHxqS42T7/p9ziveEfU6JLk4BAEAQBAEAQBAEAQDkvpHwhTHFiOTVVWU9Q0WHgO8Tz20oNVs9S0tJZp46FxmNQ+yrN7zBO5b/wBwnByOhvUzamaTez0UwYtHoGgwwSDQRgrpQRgFoJwQLQTggxgySPNjBmkeTGDJHmYNiKQCzz4a2GpLxqDuVGHzE3cjhWrbLv0UUtWKbcTTXtGmf7hLnZKeJPyOK9fBHQZbnCIAgCAIAgCAIAgCAaR6UsHpYejUH3blT1OPqolXtSnmmpdPudlnLEmupgcxMRqq0+kOO0WPksozvZsFdbN165rktTfB5RENMSWiYaDHBINBGCulBGAWgnBEtBOCBMGSRBjBkkeTGDNIjBJ7YSndhwGuZRWprqyxE13PrE3q00HsKWPW36CbDlibj6NsJoYEMdtV2bsHJHlPQ7Ohu0c9Stu5ZqY6G1zvOYQBAEAQBAEAQBAEAsMu5PGIw1alvdTo9DDWp7wJqr0+0puPUzpz3JJnHMjYs4fEqWBFiUcbwCbN3HX2TyrTTwy54o6HWTSXV1iYtZJhLDLMGajpwTDQY4K6UEYK6UDA0oGCJaCcES0E4IFoMkiEGQgGQpAU0LNqsNJjwAm2KwcdSe8zndYvisUdEcqs9lHAHUvcLTOEHOSiuZi2orLO2YDCilSp015tNVUflFrz1cIKEVFcimlJybbLiZmIgCAIAgCAIAgCAIAgHL/SPkM063r0HIrc/wCGp9CPG8otpW+7LtFwfHzLK1q5juvij0zRytpp6pzy05vxJ9RKw6WZnE0b617RMGjdTnyZahpgbsFdKCMFdKBgaUDBEtBOCJME4KQSIJL3C4e2ttu4TOMTmq1M6I17PLK2r1CHWddS24bl+czNKRkPRpkO7HFVBqF1pA7z7T/Idst9m2//ANZehx3dX3F6nRJcnAIAgCAIAgCAIAgCAIAgFvlDBpWpPTqi6OLH6g7iOMwqQjOLjLgZRk4vKOJ46l+zYllpVA3qm5LrsNv8sd08tWgoTcU84LK2u6Vwm4PONH4M3TIWWlxC2OqoOcvH4l6JrOgv62HDaxqMxccmcKjRZ1KRXaJg1g6IyUuBC8gyEAQBBJOnSLbBJSyYSmo8S9o4cLrOszNRwc86jloYrOHLwoqUQ3qnuTpPT0TI1pGp5Kyc+IqEknRvd3PE7ukmaqtRQXic91cqjDx5Gz5OyniMnkA3q4b3d6dK8PKdVjtOVP2Xqun4PGu4uLabnN78Xq/39Rv+S8pU8RTFSi11PeDvDDcZ6elVjVjvRZdUa8K0N+D0LubDaIAgCAIAgCAIAgCAIBoWeWcrO5wuFJ1nRqON53op8zKTaN/jNOD839iiv72U5dhR9X9ixwub1MUStQXZt+9T8M8y68t7KOqwg7TWPHma1lHJlXDOGBNgeTUX58DOynVU/M9Pb3UKy049DOZIzrBsuI1H3wNR/EBs7JtOjBstGsrrdCGB3ggiQA1BTukYRkqklzPM4RemN1GXbSKjCL0xuodtImtBRu+cnCMXUk+ZTEYlKa6TsFA3k2kmBq2WM673XD6v4hGv8oOzrME4LDJWb9WupqvdaQOt22uSbWXjt27JnOlONF1mtF88vBzXNzGjFvizaMNRWmgVBYD/AC54yolJyeWecqVZVJb0nqejG+2YmtmKWo+Cq+uw/wC7J+0p+yR/m/d1Szsb2dKX7qV8lK0n2tLu81+/qOi5KyimIorUpG6tu3g71PSJ6+jVjVgpRL6hXhWgpw4MvJsNwgCAIAgCAIAgCAaxn1l79moaFM2q1QQttqrvbo4D9JwX9z2UN1cWVm07zsKe7HvP5eJp+a+DtpVG23sOvf5zyFeeXgrtn0d1Ob4mw6U5izyQexBBAIO0HWJK0Ck08owGUc21a5onRPum+j2bxOmFw13iyobTlHSos+PMwpw2Iw5uNNelTcHu+c6Y1Iy4MtKd1Sqd2ReYfOuuuptF+sWPh9JsN5epnkd9IdjfpAD55HdSHax+kDBY4nOqu3NKoPhAJ72vAwYxvWVdJyWfR1kk3PTYb+oTbCjOeqRvhQnJpYxnrodBzbzKoBadWqwraSh1H3VmFwbe1t390ubfZ1OKUpe19Crr1pxk4Yw1ozO5xMFoqo1AsBYbLAE/SaNuSxbKPVr5alVdS9g1rSnkyuyU04GSLkEEHYdRkkPDWGY7NvKxwOMZGP2NQ2Ybhfmv2bD/APJebOu+zks8Hx/JXWtd2dw4N+y/1M6oDPUHqSsAQBAEAQBAEAozWBJ2DWYbwG8HGctZROKxb1Dzb2UcEXm/Xtnkryv2s3L4eR46tV/ybhz5cvLkZ7I5tRXrbzMqZ94trf8ArReaUwN+SmlJIyU0oGShaCMl3gRQchMRRpsDqDsq3HQW22lzs69ppqlXSa5N8vDy+h2293KPst6GSfM7BH7gdj1h5NPRf4Fu/d+bLJXFTqVp5n4IfcDtaqfAtCsLde79Q7ip1OcekPNGph6j1qAJwza7An7InaCPdvsPZOO4tFTe9FaHr9h31CpFUpJKovBe1/s1jIFCvVrLSw19Opqt7Nt5bgAN80U1OUt2JfXkqFOk6lfgv3Q7/kjB+ow9Cle/qqaJfjoqBfwl5CO7FR6HzO5rdtWnVxjebfxZis66n7pfxHyE8/t+fcj5sqr18Ea9pTzhwZKaUDJTSgjJgs4KdyGG4WPVOmg+RW38M4kb96P8reuwugx5dCyHpT2D3Ajsnq9nV+0pbr4r9Rc7Kue1o7r4x09ORtEsC0EAQBAEAQBANfz5x3qsDVsbGp9mPzbfC847+puUX46FftOr2dvLx0+JyzBLqJ4zydR6nm7eOjZn8jV9RXgbjqO2c1Rcy0t56bpkdKYHRkppQMlNKCMlNKBkppQRkz2QcsWtTqHVsVju+Ez0Oytp7uKNV+T+z+x3W1x7kvQ2SelO8s8r4pKWHrVKvMRGLXsbi2y2++yYTkoxbZvtqc6taMIcW9Dlno1ykKNapUqIop1uRpKEvS1kjSAHNN7E9R2SttZ7sm2tH8j2G3aHbU404t70dcPPteXj/vmdeBloeINRzrq/bge6o8Sf0nk9tzzcKPRfUq72X/JjwMLpSnOPJTSgZKaUEZLLFJp6Q4i02xeDRUjvpolmDjvVY5FJ1VQaZ4X2r4jxl1s6ruVkuuhz7Kq9ncJddDrc9IetEAQBAEAQBAOf+lTE/wDjUx8bkdwX+6U21p92Pqef25U7kPN/j7mpYZeQJ56XE4KSxBHvScqQRtExaybYtp5RmKGJDC47RNLWDtjNSR6aUgyyU0oIyU0oGSmlBGSmlAybPm7lrStSqHleyx3/AAnpnptlbR3sUar15Pr4eZY2tzn2JceRj/SxXK5McD7ypTU9QJbzQS0vHiker/j0E71Pom/t9zj2SsoNQqBl2bGXcw3gyrhNxeT3Fxbxrw3X6PodjzIy0HIohtJGp+to3PKVQwV6Z6AWFui43S0t6mfZ9UeH2raOK7VrDT3ZdG8ZT9efx5ljnBW0sVV6Do/ygDzBnlNpS3rqb8cfBYPD3Ms1ZGO0pwmjJTSgjJS8lABZIwYB3NKvpDajhh2G4nbSm1iS5FPNunWyuTydypVAyqw2MAR1EXE9knlZR7iLTWUTkkiAIAgCAIBy30mvfGqPdpKO9nPznn9qPNZLwPLbaea6Xh+TDUuaOqUj4muHdRO0gzJIxBuIaJTa4F7Sxl+dqPhNbj0N0avU99OYmzJTTgjJTSgZKaUEZAeSMlM+MreuyXoP+8p1aZv7y2YX69YvPQ0L/t6O5PvL5r94ntP4ldb93uy47r9eBzJltbpAPfJPpSZnsxco+oyhhnJspbQb8Lgr5m822892omV+1qHbWdSK44z8NTccbW0qtQ+87HvJnna8t6rKXVv6nxGpLMm/E8Qb7JqMeJ6rT4wZKJMLJMsEgsgnBreVh9s/Z5CddPuopbv+1/vI7Hm7U0sHhj/Cp+CgT19s80YvwR7C0eaEH4L6GRm86BAEAQBAEA5d6TqdsYh96kvgzCef2osVk/A8vtqOK6fh92YXDm6L1SklxNVLWCPW0xNhW0DBULBOCa3GyQZLQ9RUMjBllktKRgZFzGAU1wNTG5w0y2Gq6tgB7mBPheb7V4qovP41V7PadJvm2vjFr64NZxOGvhKNUbiyN0ayVvL1r2cn1uFTFZwfmY5GsQRtE1nVo1hnR8msKlKm/vKCeveO+8oqsd2bR8O2jZ/413Uov3ZP4cvkXoSazlSJhIJwSCSDLBIJBODU8qtevU67d2r5Ttpr2UUF081ZHZM3Kejg8MP4VPxUGeutlijFeCPY2ixQgvBfQyM3nQIAgCAIAgGh+lPB3TD1R7JZD+axXyPfKfa1PSM/QoduUsxjU9DTcnNdSOB8DPPVFrkrLWWY4L0LNZ1YKhZBOCQSCcEwkgnBIJBOCQWQZYJBYJwSCwTg8sdQ0qVRfeRh3gzKnLE0zrsKnZXNOfSSfzOe5MyiaRIKh6b6nptsYcRwI3GeijLB9mq0VU1Tw1wZTKSUg/2DFkYBgGFmQnajcSOIkSSzobKEqjj/AMiw/r4m35k4jSoMm+m3g2vzvKe+hieep87/AJha7l3GsuE181p9MGxhZxHk8EwsgnBULBOCNdwiMx2KCZKWXgxnJQi5PkafhaDVqyIOdUcDtY7ZZU4OUlFczz0IurUUVxbO60kCqFGxQAOoC09elhYR7qKSWESkkiAIAgCAIBjs4cm/tGFq0tV2F1vuca18ZouaXa03A5ruh21GUPh5nGcO5p1LMLWJVgd249xnkqkHw5nj6U3Tnr5MzirOQtUiQWDLBMLIJwVCwTgkFgnBILIJwSCQTgkEgnBL1dx1yMmUdHlHPc4sgNh20l10idR3rfc31l1bXKqrD4n1LYm3IX0NyelRcV18V90YUGdR6FM3jMXJrqrVWuFqCyrxsed5265VX1WLaguR4L+W39KrKNtHWUXlvppw/JtgWV54zBIJIJwTCQTg17ObHD90p2a3+S/OdNCHvMqto11/VH1Mr6Nsjl6pxDDkU7ql97naR1Dzl9syg5S7R8Fw8zbsa2cp9q+C4eZ0qXp6UQBAEAQBAEAQDnXpDzdKscTSHJP70Dc3v9R3/rKTaVq0+1jw5/k87tayafbQWnP8mtZKxuxH/KflKGpDmjhtbj3JehmAs0FjgqFkE4JhIJwSCSCcEgkE4JBYJwSCyCcEgsE4KVKIZSrAFWFiDsI6YUmnlGynOVOSnB4a4NGqjMoftQIP2HOK+0D7nSOnhLD/AD32ePe/dT2K/lUnZuLX/Lwzy/8AXn4dTcEpAAACwGoAbhK5vJ49tyeXxZMJIGCYWCcGGy1lkUwUp633ncv6zdSpOWr4Ffd3qp+xDV/QxGb+RKmMraK80a6jncD5ky1traVaW6uHMrLS1nc1MLhzZ2HAYNKNJKdMWVBYfU8SZ6enTjTiox4I9jSpRpQUI8EXEzNggCAIAgCAIAgEXQEEMAQQQQdYIO0ESGk1hkNJrDOa52ZltSLVcMNKntKC5ZONuI8pRXmz3D26fDp0PNX+y5QbnS1XTp/owOT8raNlqax728dfGUk6WdUclC83fZnw6meourC6kEdE52muJawlGSzFnqFmJngkFgnBULBOCQWQTgkEgnBMJBOCQSQTgkFgnBILIJwWmMyjSpc9hf3RrbumcacpcDRVuaVLvM1zKWcL1LrTGgp/mPbu7J1QoJavUqLjaM6nsw0XzMhm9mTVrkNWvSp7dY5bdQ3dZlxbbOnU1novmbbTZVSr7VT2V82dMyfgKdCmKdJQqjhtJ4k7z0y9p04047sVoempUYUo7kFhFzNhsEAQBAEAQBAEAQBAEA1zL2Z9DE3YfZ1D7SgWJ+Jd/gZw3FhTq68GV11sylX1Wj6r7o0jHZp4vDEsgLge1TuTbpXb5ynr7Oqx5ZXgUlTZ1zbvehr5fgs6OXnXVUUG2o7VPbKyVBeRhDaE46TWfkZCjl6kedpL1i/lNToSOuG0KT45Rd08qUT94O24mDpz6G9XVF+8j2XH0v8AUXvEjcl0NiuKX/ZD/iVH/VXvjs59B/k0f+yPN8t0B7d+oEyVRn0MHe0F7xb1c5qQ5oduwAeJmSt5GmW06K4Jssq2dLexTA6SSfpNitlzZzy2rJ92JGlSx2K5iVCp4DQS34ja/fOyjYzl3YGtO8uOCePgjLZO9HdVrGvUVBwUaTd+oDxllT2VN994OmjsSo9akseWpuOR82cPhrGml3Htvym6xuHZLOjZ0qXdWvVlzb2FGhrFa9WZmdR2CAIAgCAIAgCAIAgCAIAgCAIBbYzAUqotVpq/4lBPfMJ0oT7yya6lGnU78UzDYrMvCPr9WV/AzDw2Tlns+hLkcU9l20vdx5GFxuY+HUXDVerSp2/pnLPZtJapv5fg46myaCWU38V+DDVs2qQNgz96f7ZyytIJ8WcUrCmnjL/fQvcJmfRba9XsNP8A2zbCwpy5v99DfT2ZSlxb+X4Mxhsw8LvNRuth/aonTHZtHnl+p1w2Rbrjl+pksPmfg0+5B/EWbzM3xsKEfdOmGzbaPu/HUymFybRpW9XSRbbwqg9+2dEKUId1JHVChTh3YpehdTYbRAEAQBAEAQBAEAQD/9k=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34" y="1269474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jpeg;base64,/9j/4AAQSkZJRgABAQAAAQABAAD/2wCEAAkGBhQQEBIQEBAPEhUPFBAVFxAQEhASFBAXFRQVFhMQEhIXHCYeGBklGxgWIC8gJScpLCwsGB4xNTAqNSYrLCkBCQoKDgwOGg8PGiwkHyQtKSwtLSwsLDQpLC8sKSwqLCwsLCwsKSwwKiktLCksNDQpLCwpLCkpLSwsLCksKSksLf/AABEIAMwAzAMBIgACEQEDEQH/xAAcAAEAAQUBAQAAAAAAAAAAAAAABgIDBAUHAQj/xABIEAABAwICBQkFBgMFBwUAAAABAAIDBBEFIQYSMUFRBxMiYXGBkaGxMkJSYsEUI3KCstEzkuFTk6Kz8AgWQ0SDwvEVJFRjc//EABsBAAEFAQEAAAAAAAAAAAAAAAACAwQFBgEH/8QAMhEAAgECBAMFCAIDAQAAAAAAAAECAxEEEiExBUFhUXGRsfATIjKBocHR8SPhFDNCFf/aAAwDAQACEQMRAD8A7iiIgAiIgAiIgArVTVMiaXyPaxrdrnEADvK1WkmlMVEy7ulI4dGIHN3Wfhb1+q5RjePy1b9eZ1wPZYMmM6mj67VAxWNhQ0Wr9bkmjh5VNdkT7FOU6CO7YGPmI949Bnicz4KM1nKRVv8AYMcQ+Rlz4uuoqipamOrz527iwjh6ceRtJ9KKp/tVU/5Xln6bLEficp2zTHtlkPqVjIorqTe7Y6opbIyG4jKNk0w7JJB9VlQ6R1LPZqqgdsj3fqJWtRCqTWzYOKfIk1JyiVkdrvZIBukYM+9tipJhnKlG6wqIXR/PGddvaW5Eea5qikU8bWh/1fvGpYenLkd6oMSjnZrwyNkbxab26iNoPUVkrg2G4pJTvEkLyxw4bHDg4bCOorreielTa6M3AbLHbXZu6nt+U+Xrd4XHRr+69H5kCth3T1WqN8iIrAihERABERABERABERABERABaXSrSRtFDrZOkfcRsO873H5Rv7hvW4kkDQXOIAaCSTsAGZJXE9JcbNXUPlN9X2WN+FgOXedp7VBxuJ9hDTd7EjD0vaS12Rg1ta+aR0sri5zzcuPoOA6lYRFmG23dlxsERFwAiIgAiIgAiIgAttoriDoKyF7Tte1jhxa8hpB9e4LUquGUsc17TYsIcDwINwUqEsslJcjkldNH0Ai1GjGPtrYBKLBw6L2D3XDbbqO0LbrZQmpxUo7MoZRcXZhERKOBERABERABERABERAEV5RsU5mkMYPSqDqfl2v8su9cmUz5UKsuqo475RxA24F7iT5Bqhiy/EKmes12aFvho5aa6hF6ApJhOh5fZ05LAfcHtH8R3evYoDdiSRpLrplJgUEY6MLO1w1j3l11cqMJheLOhiP5GjzC5mE3OXopliOhbHXMDiw/A7Np7DtHmotXYdJC7VlYW8DuPY7YUoUYyIiACIszD8KknPQblvecmjv+iAMaGEvcGtBJOwBSmPRpppnR2BmHTDuJAzjHVbzzWZh2EMgGWbjtedp6hwCzoZNVwPApGbUeVP3epG9B8c+y1TQ42jmsx43C56Du4+RK7CuJ6UUPM1LwMmydMW+baB33XV9FsT+0UkMp9ots78Tei499r96v+F1rp033oqMXDaaNqiIrogBERABERABERABERAHIeUN18QkHBsQ/wA/VRpSLT83xCb/p/wCW1YGj2Hc9MAR0WAvd1gbB3myyGJ/3T735l5S+CPcjeaMYGGATSDpHNoPuDj2nyUmarDSrrSobdx9ovtKqIVoFXA5cGWjzVVMtO14LXta4Hc4AhXLrwuXbnDQVmhkDjdmvH1NNx4H91hf7jN/tn/yN9bqUuKtuKLsWkaOm0UhYbkOkPznL+UW81s9UAWAAA3AWA7lccVbcUXH4otPVCqcVSuD6NTpvDdkEm/NpPcCPqpByWVV6eaO/8OQEDqc0fUFanTBv/s4+qRn6XrI5KHdKpHywnzkVrw92rx+fkVOJX8b9czoiIi05UBERABERABERABERAHJeUeicytc8jozNY5p46oDXDtuPMLI0Gp/u5X/E4N8G3P6gt3yp0WtBFMP+E8tPY8fu0LQ6C1WUsXW14/S70asrjqeSvLrr4lxQlmpo3zSrjSqZ22d25qkOVcTt1cyA5VBysByqDlwbcS9rIXK1rJrIOZSouVDivC5UFyBaQcVacVUSrTigdijwleIr1JHdw6s10cbsrmt03danjZxkH+Fjv3Cy+SiLKpfuPMt8Nc/ULSadVV5Y4x7jS49rj+wUw5NaLm6LXO2Z73dw6I9CrXh0b10+y/4KjEu1J9SWIiLTFSEREAEREAEREAEREAYGPYYKmmlh3vabHg4ZtPiAuOYPWGmqGucCNUljxvAOTgew+i7kuX8o+j3NTfaWDoTnpW919vRwz7QVUcToZoqouW/cTsJUs8j5khmZrDLtHWsMOWt0RxnnGcw89OMdG/vN/celluqmnv0m9449az0kWtOVtGWg5e6yshy91k2POJe1k1la1k1kHMpWXKkuVBcqS5ApRPS5UoiBaQWwiaImFzjawLnHgAFRS01uk7buHDrUe0yxqw+zMOZsXkbhtDPqe5ORXMjVZ391Efme6rqeiOlO8Bo4XNmjuFvBdsoKNsMTImbI2taO4WuoFyaaPXJrHjIXbGDvOx8n0HeuirR8NoZIOb3fkU+LqZpZVyCIitSGEREAEREAEREAEREAFj4hQMnifFKNZrxYj0I4EbbrIXJuU7T58khwugcdZ3RmmZtaDkYWEbzsJ7k1VnGEW5bAruSjDWT2RHp3thqJGwTsk+zyFoljOVx9dx3bVOcCx9tS2xs2Ro6TOPzN6vRRrBNDYoYNR4u9w9oH+H+HieJ3rXVdHJTPBuRn0ZW3AJ3Z7j1eqxX+RSqVHGn8jRKm0t7vn/XQ6NNSh2YyPr2rDkiLdo79y0+EaZA2ZUCx/tGjI/iaNnaFJ4Z2vbrMc1wO9pBCU43OxqOJrboti6nad3hkrZom9aTlY6qsTCRZwom9arbTtG7xzRlYOtEwY4S7YO/cs2GlDczmfTsSoqmRt1nuawDe428FFsY0yJuynuP/ALSM/wAo3dpS0rDUqjkbTSLSMQAsYQZSO0R/M7r4BQeGB80mqCS52bnnPVF83u/1mVscP0dlnjfUG7Y25mR9/vDfYz4u3YtjSwNibqtG3ad7jxKbrzdJLTV7fkVQipO+9jEwnHKrB3E3fVUjjd0e18N9r4+HEt2di6vguNw1kLZ6eQPY8bRtB3tcNx6lzgyLSsqJcLlNZRC8ZN56QexI3e9g91wVjw7isrqnW+TIGOwUm3Wp97X3XXp4HcEWt0fx+Gup2VNO/WZIPzMI9pjxucFslqU7lQndXQREXToREQAREQARF45wAJJsBmSdyAIVyp6bf+nUmrG77+ou2MDa0e9J+39FzbQHCNXWnk6Tyc3HM6xzJ7gfMrS6T4+cUxSSa94oiRGN2o02ae85qYaPOtA38T/1FZjjFduGVc/ItuE4a8JYmW70j0XPx/o3pmVuQhwLXAEHaCLg9oWOZFSZFlVAuVA1tZgO0wut8j7kfldtHfdYDJpac3+8iPEHon8wyK3/ADi8MqmwrzWj1OunGXxL16+ZjU2mc7fa5uTrIsfFuXks1mnR3wDuefqFn4JVwEiKqhhe05CRzG3j6i7bq+ikztB6J2f2cZ/DJKPR1ldYbCvEwzU5Lqnuirrz9jK0k+hCn6du92Bve8/QLBqdMJ3+yWR/hbc+LrrojNB6Mf8ALtPa+V3kXWXOOUTQqSmkdUQhzqd5vYEnmCdrSNzb7D3dr0+G1IRzNr5D2B9niqvsnLLfa/Pp3mvdzk2tIS+TVuS4nWOW21z5BdB0b0Bga1k8rxUa7WvaALRWIuDba7vy6lyfAIJ5Zmw02try9Gw2W3l3AAb9y+gMIoOYp4YL63Mxxs1tmtqtAvZS8DhabeaSvbt2H+MYWODUYxndvxt+/H5Gs0xlDKbVGWs5oAGQsM7KCGVSvlBqLNhZxLneAt9VCjIqbi7z4p9El9/uJ4dD+G/a3+DIMqpMisc4qTIqvIWOU0uA6UOwPEiM/slUWl8eZ1ATbnGD4mm/aMuFvoOGZr2texwc14DmuabhwIuHA7wQvnDTej5yMOA6UYJ7r5/66lPuQfSzn6Z9BI676TpR32uicdn5XG3Y5q2nDq7qUVffYyWPoewrtcpar7/U6oiIrIiBERABERABQ3lax40mFzlps+e0LeP3mTiPy6ymS4r/ALRGJ50dMDsE0rh22ZGf8xIn8I3U+FnP9G4LRuf8bvJv9bqY4BVWDozx1h9f9dajeFR6sMY+UHxzWbFIWkOG0LK4pe1cjeYSioYaEOi8dyW84vDIsGmrRILjbvHBXecVQ6dnZncli/zi8Mixy9ec4jKdyl8yKVaJ6VahFPM7onJjz7nBrj8PooaZF4ZFJw9WeHmpw/Y1Ww8a0csjtixMXrGQ08sstixjHlwIB1hb2bHbfZ3qJ6G6XX1aad3VHIT4RuPoe5XeViqLMOLR/wAWWJh7Ok/1YFsaeKjVoupHw7GZ+ngpf5UKE+bWvS5EuTXFRTzSSyMYI5rMMjQy8GdwXAC4ZuJ3ZHYuvgr5twvE3U8ge3Z7zTscN4K7DoPjweRThwcx0XOw3PSjaHBr4T1AkW4C43JnB1lbIy+4/gJZ3iF6t919V1Wuu5Qqm9QxvwR+ZJ/oorzi2umtVrVsvy6rfALRc4s3i/frzfVncHDLQgunnqXzIvDIsfnF4XKPlJeUtVY1yQcxYjx2qOaA4qaDFoHEkN53mX9bJDqEnxB7lJwxQPSeHVqn297Vd4gK44bO03HoUXHaa9lCp2O3j+j66Ra/R6vNRSU052zwQyEcC+NriPErYLSGdCIiACIiAC+eOXubWxRjfgpoh4vkd/3L6HXz3y+wauJxu+OmjN+sSStPoE3U2GquxrKL+Gz8DP0hXlj4a/WhjPyjyyWTZZeekmejUXenFrsXkeseWm4Nis+HEb5OyPHcsANVQYmZRUtxbSZtedXnOLXMuNivNmKZdOwnKZXOLznFYD0uuZQsXddbLSPSU1OG8xKSZIZYnNf8bQHtz+Yaw7VqM+Cx65hMbsjkL+CkUJypy056MI04upCT5NM0zm2t1gHxW90IxX7PX08hNm62o7hqyXafC9+5YVTS3pYphuLo3dWZLb9y1zXWNxuVgm4NNF/JRr05QfO6fkS/GarXqJnXvrSPz42NvosMG+xe00Yc0O4i/wDT6dyyWxKonLVmdilCKj2aFlsfFVhiviNVCNNOYZiyI1B9NmWqB1xt9SuhCNc702kvVuHwNYPK59VP4a71/kym4zJf4zXVH0ZybuJwmhv/AGEflcDyUlWl0Lpeaw6jZaxbTQXHWY2k+ZK3S1kdkZeOsUEREoUEREAFyH/aFwfWhpato/hPfE49UgDmnxafFdeWo0swEV1HNTOt94w6pO5wzafEJE1eOg3UTcXY+cdGJ9aIs3xnyOY+q3QaonROdRVTo5QW6pLHg7s8nWUzaxZrFxyTutnqbHg+KVfDRV9Y6fj6FoMVQYrwYqgxQXIt7loRqoRq6GKsMSXITctBiqDFdDFWI0hyOXLIYksV2uHFrvRZIjVbY0nPYS5EUw3FDCSC0Pjfk+J2x47dzuBGxU4iyIP+4e5zHAEB4s5hO2N24kcRkVexfBzCdZtyw797ep37rXAq6jUU43RfUpRn/JF+uvUkmj79aMt3tPkf/JW2Ea1GjFI7pPPsnK3Hr81IAxUuJaVR2KTFNKrK3b6+pZEarDFeEauCJRHMiORjPIaC45BoJJO4DMlcvoad2IYgxgBvUzAdjS7f2NUs0/x0RR/ZmHpyjp29xnA9Z9FueQbREvlfiMjejHdkV/ecfbeOwZd60fCqDUHUe8tF3dvrsMvxnEe0lGjH59/9LU7dFGGtDRsaAB2AWCrRFpSAEREAEREAEREAcg5ZeTwy3rqdvSH8Ro3/ADd/r25c70Zx3ZTzGxGTXH9DuB4eC+oXsDgWuAIIIIIuCDtBC4zylckJJdVULb73RDaOziOvx4qtxWHUk09vJ/j13N0MRUwFX2tPWL3Xrl5PptrQxViNRHB9KnQnmaprujlr26TfxDeOv1UypJmStDo3Ne072m/jwWar0Z0X723byNxhsbSxMc1N/LmUiNViNXxGqxGojmSHIsiNViNXgxVCNIcxDkWhGqgxX2xKtsKQ5iXIxnQggggEEWIOwjgVopdEvvRqH7s5m+1vV1qVCJXGxLsMTKnfKztPEypO8WYsVMGgNAsBkArwiWQ2JYOKY7BSi80rGn4AdZ57GDNMJyqO0VdkaVW2rZktiUf0p0ujowWMs+YjJozDPmf+yjWP8pUkl2UrTE05c463OHs3N8ys7Qrkfqa9wmqtengJuXPH30v4GOzF/id3Aq+wXCJyanX8PyU2J4ml7tHV9vL19DTaG6Hz4zVnN2oHB01QdjQdw4uO4fRfTWFYXHSwsghaGMiaGtaOreeJ61bwTA4aKFtPTRtjYzcNpO9zjtc48Ss9ayFNRKWMdc0tWERE4OBERABERABERABERAEO0w5LqTEQXFphl3TRAXP427HeS5NivJLiVA4yU15mj36c2cR80ZzPmvopEzKjGSt+vAa9nleaDs+nryPmGLTWogOpVU9yDYkh0TuvdYlbik0+pnW1+dj/ABN1gO9t13uuwqKcWmhjkHzsa7zKjGIckeGzZmlDDxic5nkDZVlXhVKfK3c7fTVE6nxHF09G1JdfX3OfwaU0jtlTGPxazfULKbj1N/8AJg/vGrNxfkRoWC7JKxvUJIiP8UZUKxPk+gicGtkqDn7zovoxQZ8Gpr/p/QdfG5r4orx/ZKv94qUbaqD+cKw/TWib/wAw0/ha8/RafCOTOnmPSlqh+F0P1jKmFDyF0BPSkrXdRkiH6Ywux4HSerk/p+Dv/rVJaxivXgRmo5S6Vvstmf2MDb97itTWcqzsxDTtHB0ry7v1W29V1uk5G8Ljz+ymT/8AWWV3ldb/AA3RKjp7GCkpoyNjmxM1h+cjW81Lp8Ew0d1fvf6GpY7ES5pdy/Nz58gqMXxL+BHUljr5wx81H/emwP8AMt/gvIHVSnWrJ4oAdrWXnkPo0dtz2LvaKypYanSVoJLuIk3Kp8cmyJaMcl1DQFr44eclbsnns94PFotqtPWAFLURSErAklsERF06EREAEREAf//Z"/>
          <p:cNvSpPr>
            <a:spLocks noChangeAspect="1" noChangeArrowheads="1"/>
          </p:cNvSpPr>
          <p:nvPr/>
        </p:nvSpPr>
        <p:spPr bwMode="auto">
          <a:xfrm>
            <a:off x="307975" y="5955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2240" y="1269474"/>
            <a:ext cx="1943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91" y="2997664"/>
            <a:ext cx="2143125" cy="16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6 Conector recto de flecha"/>
          <p:cNvCxnSpPr>
            <a:stCxn id="2051" idx="2"/>
            <a:endCxn id="2055" idx="1"/>
          </p:cNvCxnSpPr>
          <p:nvPr/>
        </p:nvCxnSpPr>
        <p:spPr>
          <a:xfrm>
            <a:off x="4570884" y="2726800"/>
            <a:ext cx="396602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>
            <a:stCxn id="2054" idx="2"/>
            <a:endCxn id="2055" idx="3"/>
          </p:cNvCxnSpPr>
          <p:nvPr/>
        </p:nvCxnSpPr>
        <p:spPr>
          <a:xfrm flipH="1">
            <a:off x="7110611" y="2726800"/>
            <a:ext cx="593179" cy="1074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769939" y="2720665"/>
            <a:ext cx="1601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1</a:t>
            </a:r>
          </a:p>
          <a:p>
            <a:r>
              <a:rPr lang="es-CO" dirty="0">
                <a:solidFill>
                  <a:srgbClr val="FF0000"/>
                </a:solidFill>
              </a:rPr>
              <a:t>Retirar (5100)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7271742" y="2720665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 </a:t>
            </a:r>
          </a:p>
          <a:p>
            <a:r>
              <a:rPr lang="es-CO" dirty="0"/>
              <a:t>Retirar (10000)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5805305" y="4600776"/>
            <a:ext cx="92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11122</a:t>
            </a:r>
          </a:p>
        </p:txBody>
      </p:sp>
      <p:sp>
        <p:nvSpPr>
          <p:cNvPr id="6" name="5 Botón de acción: Ayuda">
            <a:hlinkClick r:id="" action="ppaction://noaction" highlightClick="1"/>
          </p:cNvPr>
          <p:cNvSpPr/>
          <p:nvPr/>
        </p:nvSpPr>
        <p:spPr>
          <a:xfrm>
            <a:off x="3297112" y="3801339"/>
            <a:ext cx="1296144" cy="1080120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98870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47614"/>
            <a:ext cx="5344820" cy="27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8183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5" y="267494"/>
            <a:ext cx="4842600" cy="4680519"/>
          </a:xfrm>
        </p:spPr>
        <p:txBody>
          <a:bodyPr/>
          <a:lstStyle/>
          <a:p>
            <a:r>
              <a:rPr lang="es-CO" sz="1800" dirty="0" err="1"/>
              <a:t>Multiplexación</a:t>
            </a:r>
            <a:r>
              <a:rPr lang="es-CO" sz="1800" dirty="0"/>
              <a:t> (Compartir)</a:t>
            </a:r>
          </a:p>
          <a:p>
            <a:pPr marL="0" indent="0">
              <a:buNone/>
            </a:pPr>
            <a:endParaRPr lang="es-CO" sz="1800" dirty="0"/>
          </a:p>
          <a:p>
            <a:pPr lvl="1"/>
            <a:r>
              <a:rPr lang="es-CO" sz="1800" dirty="0"/>
              <a:t>Tiempo</a:t>
            </a:r>
          </a:p>
          <a:p>
            <a:pPr lvl="2"/>
            <a:r>
              <a:rPr lang="es-CO" sz="1800" dirty="0"/>
              <a:t>Turnos:</a:t>
            </a:r>
          </a:p>
          <a:p>
            <a:pPr lvl="3"/>
            <a:r>
              <a:rPr lang="es-CO" sz="1800" dirty="0"/>
              <a:t>Quién</a:t>
            </a:r>
          </a:p>
          <a:p>
            <a:pPr lvl="3"/>
            <a:r>
              <a:rPr lang="es-CO" sz="1800" dirty="0"/>
              <a:t>Por cuánto</a:t>
            </a:r>
          </a:p>
          <a:p>
            <a:pPr marL="868680" lvl="3" indent="0">
              <a:buNone/>
            </a:pPr>
            <a:endParaRPr lang="es-CO" sz="1800" dirty="0"/>
          </a:p>
          <a:p>
            <a:pPr lvl="1"/>
            <a:r>
              <a:rPr lang="es-CO" sz="1800" dirty="0"/>
              <a:t>Espacio</a:t>
            </a:r>
          </a:p>
          <a:p>
            <a:pPr lvl="2"/>
            <a:r>
              <a:rPr lang="es-CO" sz="1800" dirty="0"/>
              <a:t>Al tiempo:</a:t>
            </a:r>
          </a:p>
          <a:p>
            <a:pPr lvl="3"/>
            <a:r>
              <a:rPr lang="es-CO" sz="1800" dirty="0"/>
              <a:t>Partes del recurso</a:t>
            </a:r>
          </a:p>
          <a:p>
            <a:pPr lvl="2"/>
            <a:endParaRPr lang="es-CO" sz="1800" dirty="0"/>
          </a:p>
        </p:txBody>
      </p:sp>
      <p:pic>
        <p:nvPicPr>
          <p:cNvPr id="4098" name="Picture 2" descr="http://img.circulaseguro.com/2010/05/turn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987574"/>
            <a:ext cx="1689144" cy="9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2.gstatic.com/images?q=tbn:ANd9GcS9xQH2_FPwtgxE30EqKaAAAkGO8UbRQIbWsdC47FW0DOEQYCNhMA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7F9"/>
              </a:clrFrom>
              <a:clrTo>
                <a:srgbClr val="F6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069422"/>
            <a:ext cx="1697900" cy="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5635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6F0A"/>
            </a:gs>
            <a:gs pos="100000">
              <a:srgbClr val="FFCC0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8782438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083918"/>
            <a:ext cx="927547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346;p38"/>
          <p:cNvSpPr/>
          <p:nvPr/>
        </p:nvSpPr>
        <p:spPr>
          <a:xfrm>
            <a:off x="5907980" y="2931790"/>
            <a:ext cx="998312" cy="936882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9;p38"/>
          <p:cNvSpPr/>
          <p:nvPr/>
        </p:nvSpPr>
        <p:spPr>
          <a:xfrm>
            <a:off x="6906292" y="2931790"/>
            <a:ext cx="1122092" cy="1052009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24428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3203848" y="1058863"/>
            <a:ext cx="5940152" cy="3429000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s-CO" sz="2000" dirty="0"/>
              <a:t>500 A.C.              1642                                  1694</a:t>
            </a:r>
          </a:p>
          <a:p>
            <a:pPr>
              <a:spcBef>
                <a:spcPts val="0"/>
              </a:spcBef>
              <a:buNone/>
            </a:pPr>
            <a:endParaRPr lang="es-CO" sz="2000" dirty="0"/>
          </a:p>
          <a:p>
            <a:pPr>
              <a:spcBef>
                <a:spcPts val="0"/>
              </a:spcBef>
              <a:buNone/>
            </a:pPr>
            <a:endParaRPr lang="es-CO" sz="2000" dirty="0"/>
          </a:p>
          <a:p>
            <a:pPr>
              <a:spcBef>
                <a:spcPts val="0"/>
              </a:spcBef>
              <a:buNone/>
            </a:pPr>
            <a:endParaRPr lang="es-CO" sz="2000" dirty="0"/>
          </a:p>
          <a:p>
            <a:pPr>
              <a:spcBef>
                <a:spcPts val="0"/>
              </a:spcBef>
              <a:buNone/>
            </a:pPr>
            <a:endParaRPr lang="es-CO" sz="2000" dirty="0"/>
          </a:p>
          <a:p>
            <a:pPr>
              <a:spcBef>
                <a:spcPts val="0"/>
              </a:spcBef>
              <a:buNone/>
            </a:pPr>
            <a:r>
              <a:rPr lang="es-CO" sz="2000" dirty="0"/>
              <a:t>1822                   </a:t>
            </a:r>
          </a:p>
          <a:p>
            <a:pPr>
              <a:spcBef>
                <a:spcPts val="0"/>
              </a:spcBef>
              <a:buNone/>
            </a:pPr>
            <a:r>
              <a:rPr lang="es-CO" sz="2000" dirty="0"/>
              <a:t>                             1889</a:t>
            </a:r>
          </a:p>
          <a:p>
            <a:pPr>
              <a:spcBef>
                <a:spcPts val="0"/>
              </a:spcBef>
              <a:buNone/>
            </a:pPr>
            <a:endParaRPr lang="es-CO" sz="2000" dirty="0"/>
          </a:p>
        </p:txBody>
      </p:sp>
      <p:sp>
        <p:nvSpPr>
          <p:cNvPr id="1026" name="AutoShape 2" descr="data:image/jpeg;base64,/9j/4AAQSkZJRgABAQAAAQABAAD/2wCEAAkGBhQSEBUUEhQVFRQUFxgaFxYXGBcWFhccFRQaGBUUGhgdHCYfFxkkGRcVHy8gIycpLCwsFx4xNTAqNSYrLCkBCQoKDgwOGg8PGiwkHyQsLCwsLCwsLCwpLCwsLCwsLCwsLCwpLCwsLCwsLCwsKSwpLCwsLCwsLCwsLCwsLCwsLP/AABEIANAA8gMBIgACEQEDEQH/xAAcAAABBAMBAAAAAAAAAAAAAAAABAUGBwECCAP/xABIEAABAwEDBwYJCgUEAwEAAAABAAIRAwQhMQUGEkFRcbFhcoGRocEHEyIjM7LC0fAUFiQyUlOCktLxQmJzk6IVFzThRFRjQ//EABoBAAIDAQEAAAAAAAAAAAAAAAAEAQMFAgb/xAAzEQACAQICCAUDBAIDAAAAAAAAAQIDEQQxBRITFCEzUVIygZGx8EFh4RUjNKFicSJCRP/aAAwDAQACEQMRAD8AvFCEIAa843EULiQdIXhRnNK2VHWuHVHuboOMOc4i4C+CYUnzgHmfxDvUYzVYflgn7t/spWo3tEOU7bKROkIQmhMEIQgAUMy7lmsysQyoWjTgABp6LwpmoBnD/wAh39T2T/0lcTJqKsNYWKcndE0yTVLqLHOMuIvN3claRZG9BT5oS1MQ8KF5+JghCF0cjRnHXc2m0scWkuxHNceMJvzWtz6lQ6VRzxoEiTI+sIjoS/OY+bbzvZKbc0xFVw2MPrNSc5PbJDcUti2SpCEJwUBCEIAR5WruZRc5kBwiJE/xAYJhyJl+tUrhjyyCTg2Dc0nbtCesvf8AHf8Ah9YKLZsU/pLTM3uP+LknVnJVYpPp7jtGEXSk2vlicoQhOCQIQhAAorlHOOqyq5jdG5xAluEHHG9SpQDLHp38lR3FL4ibjHgM4eClKzJvk6uX0mOdEuaCYwvCUJJkr0FPmN4JWro5IolmwQhC6OQQhCAEGWmzS6R3qP5Ab9MwjyHcQE+5fqaNKeXuKj2bVWbYeY/1mqibWukM009RsmaEIV4sCEIQAKv8v313xreezDgrAKrzLrorvP8AOeoEk9khJ4vwocwfiZN8kDzFPmjgliS5K9BT5jeCVJqHhQrLxMEIQujkZ85vRt53slNWZ9SahJESwmPxBOucvo2872XJtzWPnncw+s1Iz56HIclkqQhCeEwQhCAG3OF0Wd0fy+sFF81Xk2kT/N6pUozhH0d29vrBRzNajFoG53ApCtzo+XuaFBrYS8/YmqEIT5nghCEACr7KzvpDue/scVYKr3Kp8+7nvu/EUpivChzCeJk5yaPM0+Y31QlKT5P9DT5jfVCUJqOSFZZsEIQpOQQhCAGvOL0PT7JTBmrfajyMdxYn7OI+aHOHApgzRJ+VO/pn1mpab/cQ3BftMmiEITIoCEIQAFVxlh/0hw/nf2PVjqucrjz7ue8/5H9ulI41Xih3B+Jk8yWPMU5x0GeqEqSfJ481T5jfVCUJyOSFJZsEIQujkZs6PRN53suTXmkfPOnHRPFvv7U6Z0CaTed7Dk2ZpjzztuiSdk+QLuS4JGfPQ7DksliEITwkCEIQA1Zyuizne3io3mc9xridjuA7ypLnG2aBG1wTDmpSiuOa7uSFXnx8jQotLDyJkhCE+Z4IQhAAq6yi7z7tulU9YyVYqrm3emPOd2me5J4vwodwmbJ/YfRM5rfVC9142P0bOa3gF7JtZCcswQhCkgEIQgBszgHmvxDgVH80mxaT/TPrNT9nGfNAbXDgUxZpn6W/+mfXalZ8xDcOUyZIQhNCgIQhAAq5yl6c85xPW73BWMq2ymfO/iMdZnslIY3woewfiZYVi9Gzmt9UL3XjZB5tvNbwC9k9HISeYIQhSQM+c/om872XJszW9MeaeLU55z+ibzx6rk15r+nPMPEJCpz0OQ5LJYhCE+JghCEANOcxPibsdIcCmDM15Ncz9lxu5SE/5yjzI5w9UpnzSoxWdzTxakKnPiaFJpYeRLkIQnzPBCEIAFWlstHno5SrLVbV/STH2kni7WVx3CXuyxLL9RvNHBeq0ojyRuHBbptZCbBCEKSAQhCAGrOA+bHO7imXNQfSXclM+u1PGch82I2n1SmjNYn5U+fu/balpcxDUOUyXIQhMioLVzwMSBvWyiueRl1MSYglK4vELD0nUavYuoUtrNQuSF+UqQxqUxve33qtrdaAa3JeR1vE9UJTUA0SL45SSL9+I3pufTE4D9pXnK+l1WSWrY2cPg9m27lnWS3Uy1oD2EwP4hs3pWCqvY+7XyXxgpPmPUJ8aJJA0DjrOlPALTwmlViKipatriNfBOlBzuSpCELaM4Zc6j5kc678jk1ZpVJrE7WujdLO9Omdh8y3n+w5NeaYHjjGGiY1R9W7ikKnPQ7Dksl6EIT4kCEIQAzZ0viiOd7LkzZl1Sarp+wT2t+OhPOdDZpNH83slNmZ9KKjuae1wSE+eh+m1u8iWIQhPiAIQhAAVWVV/nBuPx8bVZjlWkjTF2pJYvJD2EvxLKp4DctlhqynREEIQgAQhCAGnOL0XSeBTRmt/wAmp/T9sJ0znq6NNu8+qUyZmVybTU/pj10tJ/uJDcIvZNk0QhCZFAUVzzEOpnkIG+cOpSpRHPOi172teA4aODgCMTqKytLtLCyv9vccwPOQx1jcbtnu7031Dff8fF69rVkqjqpMG6W6+QpF/pVMn6p/PU/UvFx1Or9PyejjewtbgpRmHf40xd5IndpSO0KGvyNQifFjpc93YSVPMxRFlgXBr3AAXACAYA1XknpWxoiMXiU03wT+nl1+4jj5NUX92SJaVKzW/WIG8gLdc/Z/ZSqf6raB4yoAHQNF7miGsECBq969dOWqrnnW7K5bOeOUqZotDHsc7T+qHAmNB18A4YDpTVmplFja5L3NY3RIlxDRJ0TEnWb+oqmLblKqYGm6OcDeRyiRr614WPK72vE1X9EH9r9l6Ukrz1zqOKjq6tjqOjlGk+5tRjjyOaeBShc0VMr1HY1Hxr8t5Bg36hcZBwukXroLNWqXWGzOcSSaNMknE+QLymYVNYrjNSyHVCEK07GLO18Um84+qU3Zmk+MfP2B6yX52tljAdp9VJs0W+W/mjikJfyF8+g/Brd38+pKEIQnxAEIQgDWobjuVW0601W81WhXPku3Hgqzs8F7bhPkzcksU1wuPYRPjYs8LKAhOiIIQhAAsErKaa9IOvN6hslHhnTUHixhifVTLmRVHj6uH1Bf+JOdax0ziwHeB1JOMmUBeKVOea33KiUf+esMKdoahKw4HBZUUFJrb2tDTtaA09YUns7pY0nEgcFbGes7FEo2PRRLPExUZOtt3LBMjtClqiGeVmZUqNa9ocA2YIkYmVmaYtur1uq9xvA85eYxVXcUkm9eloyPQi6kBhgXN34FNgybTulp1fx1NnOXjEodX6fk9FFuw416o0ehTPMRhFlkiNJ7iOUQBO6QVXtfJVHR9G0naZdr5ZVg5hH6GBqa5wAGAF1wGoTK3dCxiqztfIzdIN7LzJGuc/CPTczLNfSBaHEEagQ5g8oHD9l0YufvDAQ/Kr21LwxlPRk4AsaSBsEucd5K9PVyPPVPCQyu+dpnvJuXnQpnSwPQOnpWbXZKMS1hF32ydcTG5JW2Vsg3kETiRrgjFVcBRWHqqQA2DEg6xfJ/cLpHNOkW2CzNcCHCjTBBxB0BiuZqVjpCCG33YnS1t24XE9i6YzRrufYLM55lxpMknEnRxXVLgy+i1xsO6EITAwRrPV5DKcYy7gF4ZkEzUkzcOJXrnrhS3v8AZWuZlODU3N4uSD/kL59DQVt2fz6kpQhCfM8EIQgDxtZ82/mu4FVnZannWjm9ysrKB81U5jvVKrSxkGs3D6zZ/MBHxsSWJtdD+EvaVi0gsrAWU6IAhCEACa6icnm47kx2ixtJJ8oE7Hvb2BwC5Z0jV+K0IXk+wD7VX+6/3pO6xj7VX+6/3rhnQpqC5SOzjyG7hwURfZhjLyRtqVHdhdCmIXNLNkzyRlRPOwxVYTcC247YJkdo61LFDs9rKypUY2oxrwGyA4AwS43icMAkNMKO6y1vt7jGB5y8xlrvkXHZ3pvJvG8L1q5CoR6ONz6o7A+EgOSKX2Tj95V1fjXjY7Pq/T8nooXFNoeNHFTnMFsWMHa9xHKJiesFV9UyLQ0TNJpN/wBYudqH2nFTXwctDaVRjYDWvEAXAS3UNWAW3oeUFXsr8U/mZn6QTdLzJeuf/DDRjKzi6QHMpEbCIDTG29p6l0AucfCA3x2VKwqy8NqPAkmQ1pMNB2YXL1FVpLiecqWtxIzaSNEbh0Y8ISYNumNg65PBK7TkuiLg1wEgaQc4ziDddrbjhekbbCyQSCcLtJwx6VSmhWyFbHeULz8Ed3BdOZoUy2wWYOEEUacgzI8gXXrmRlkpNc0tbF+sl2EQb+ldSZCrF9loOcZc6lTJJxJLASetWU7XL6KXEXIQhXl5EfCA8gUoMHznsIzBeSKhcZuZ26S2z4aCaQOx/aWL0zLpgeNj+Tg5If8Ap+dDS1lulvmZKEIQnzNBYc8DExvWVTnhryvVp2uixlRzWikHQDdJqPBMYG5o6l3CGu7I5lLVVy0crZQpihV84yfFvu0hP1DqlVdk/KQ+UMGHnGX/AIhyqvq2X6ujGm484U3DfeyZB5bkjZlWppTpTvAII2EEQRyKamCc3xJp4xQTSR1bTrNOBB3EFbrmf5w1tHyXlpAu8mkIjkDLgrj8E2U6tewuNZ7qjm1XNBdjGi0xuvK6nRlBXZXGqpOyJqhCFSWmHYFNVZqdH4HcmetTacRfyFzeBC5Z0jzeEnAkTtRUoN/n/uVf1JPUs7f5/wC7V/UuGdI3qskXKVBQerSaBIF4vBLnOIO0FxMFTai6Wg7QOC5pZsmouCN1Ec8Do1WEkAObAnWQ4yOohS5Q3PWk11VgcA4aGBEjFyR0vbdZX+3uMYHnLzGiobkgPx0hetXJdENupNB2iW8CkjsnU5jRceTSfx0l4qOovq/T8noos9qrho4qV+D2kfFVHEeS540Tt0RBI5Ju61Cq+SqWjPi2k7TLum8qc+Dt30Vw1NqOAAwHktMRqxK3NDxjt7p/RiGkG9j5kpXOefssyraBEHxjjfsPlC7lBldFuXKbrOK9Uuf5bi4knSAcbpJJxP7r09a1uJ5mq0lxPe1i50EwYxGEARfGobNiahI27CI5NyLXY2tktDm73HlvXg2zC/S0sTdpRgR71XFWFlZjgMWib5Nw7gupMh0i2y0GuEObSpgjWCGAEda5TsoFOqH09Jr2Q5p0jIIIMg7V1xTNw3K2mhmlkbIQhXFxBvCNUIfRAJHk1MN7Uq8H7yRWkzez25Xjn40GpT0h/A/1hMdSWZjMAbVj7TfVPvSC/kfOhpuS3S3zMlKEIT5mAqP8OjT8tpE4Gg0A7qj54jrV4Fc7+FGuauU6zakuax4DRP1RoNkDYrqF9bgVVfCRGrgvJgXtabExv1dMTH8UjCeTkXiyzj7T+taF30E7IXt+NqvDwMtjJ7uWs/1KY4z1Ki3WVs3OqdLh3BdHeDyqXZMsxMfUi4Rc17mjpgC/Xil8Q3ql1BLWuSJCEJEbMPFxTPUankprr2JjjJaJOvA9YvXLOkI3tSaq1KqmTaex/wDdrfrSepk5mx3TUqni9Vs7Qir0oBUxoiGjcOCiFaxsAJDRIwOJ3yb1L6J8kbhwXNLNk1MkbqE58VdCtTc65paACcCQ5xLd8QYU2UPz5phz6bXAObom4gEY7Ck9Lau6y1vt7l+A568yPPtAIuI60nkbeibl5Vcl0I9CwcolvAgJN/plKfqbf4n/AKl4xRh1fp+T0cbiy0Vho3kKY+DukRZXOIgPqFzTtGi0aQ2iQb+RV/ack0NH0TZvvMu4yrC8HTvoQGpr3AcguMcl5K3dDRhtXa+RnaRvsvMkz8Fy62zOZpBwIexzg9hBD2iBJdOF5AXUi5XzpipbrQ5/lHx1S8khxioQL8bgI6AvR1lex5msroQ210l3Rf0xIPQko17zxHuW1osrLg0OEi8aTjxWTYmCLnOkA3uIN8z3LlWQsrHtZWzXYAC4vIaGi9x0gAABrMwutaeA3LkVrQx7XMGiRJBkkggEgzqMrrPJtQuo03EySxhJ2ktBJVlMapZClJrRlGkww+oxp2Oc1vEr3ebiuX6OVarqji57ySSTfeTtJIN6KlTUNXBYJ4ptJ2sWr4RcpU6tWl4uox4DHSWuDgDpiAYNxuS7wc5Upsp1RUqsaS5pAe9rSRoYgE33qmrVaXE/WdhtE9gCxZbY4HE9k7pIJhIqf7m0PQvRcnQ2NzqCja2P+o9ruaQeC9VzBRyzWZXY5lR4IcCL4wO0ALp9PU6mueexuCeFaTd7gVzp4RqRGVbQHAiXyJukFogjkXRZXNPhFtHjcq2jxku0ajmgzBDW3BoOoBOUL63Ay6uQy2gyB8bV40/jrRUoNEQXje6ddyKVnE3l0XYO5b+Cd1n0FLLqKSuivB2yMmWafsE9b3EdhXOrLMyRfU6XcYXS2aNodUsFne8y51JhJ2+Sl8Q3ZF1BK7HdCEJMaEWVMrMoNBfPlXAASbhJMbPeF5CsHAFpkHAi8dah+elsf8qLdOGta2BAMSJJvGM8Ao1pSZGjOshuietoHFIzxSjJqw/DCOUU75loOcktWoq7daHa6jxsIq1R7ULSSbzUfHK+p3v7lW8XHodrBy6k2tlcBpJIA2m4daX0s+LNAEvuA/gdsVdGzN2TvAJ6yvc2l+ox0NVccVqt2RY8ImuLLB+fNm2v/I5R3ObOGjWqM8W7BpHlAtkzMCcUwC1v29gleFpoCp9ZofyOaI4KjF1XiKTpv6ltDDKlNTF9asEm8cJx2pv/ANKofdjoDwOyAtX5Ho4lkfif+pY6wKX/AG/r8mkqv2FlqtI0cRj3qSZkZ42ajZdGo8g6bjc0uBFwBkDkKhYyJZzeKTTv0r+W8lOFlp+LbosDQNl6fwcVhpay4iuJjto6uRYo8INi+9I3sf7lzplqsHWuu7UatQgm7F5I7CCrLdVcdY/Km205Fs7yTUpsJ1kgCSeU6ytJ4xPNGZU0c5KyZXVS/q77u4dC3qmH3xcGjqaP+1O/mpZD/wDi3tB6pu6lg5qWX/1wfxHgXXI3mPR/PMW/Sp9yK/ruGmIv5McRgulcmZ6WVlCm11UhzWMBGg+4hoBH1dqrCjmzZhBFBjTyQY6U6sdEaIEdE+repWLSyQxT0e4qzZP62fdj0SPHXwY8ips5q5zsb75VmOJOIuOOEjkjRv602vzZsxvNFp5b57lxUxKnmjVwK3Vt53IXUAxWlIqXvzUs+qju85Ub133dqBmlZtTN406hjtVW0j9/nma2/wD+P9/giAPnG84cQuk/ndZfvm9Tvcqc+bdBrgW0xIvB8riU7stBFzg3oaT1wICup4lQXAycct6aeVizTndZPv2dvuXPGedpD8p2pzb2mq8g7QTcd0XqfGpyN6ky2zNqhVeXvZJN5gkcBICZpaQjF3aMqpo9yXBkHqG7oPFb0GX9W/apWczbMcA/oqPjctPmdQxBqje907Ntya/VKfRiv6XV6ojoGF3xK6KzJtjPkNmYHtLxRZLQ4T9UTdiqZp5pUB9rklzndd8KR2O1OpaJZiyIJmfJw1/AVNXSMJ2SRbT0bON7suNC87PV0mNdhpAHrErCYFSt89HH5a/DBkXX/UHKmQu39UjsT1nofplXczDmN1Ypl0bsY6o6J4LCrcyX+2b9Hlx/0jLcMDftJPvhZGOtY0t/aOjetRSHLu0p75CqLTaN3TJj42rMRF88hPXfF/StS4T77p962BnA9AI/dQSZN+q7UQcepagEYNaPjYAs6N1127RhHT3d9yAMidnePeiIvJB6Lx1CYWobscetvZctgNpjkHwFAA527dpGeW6JJwRM4How6x71sN/ZBWpB1dw6SZw6EEmvJEcuPZqQyn2YSJI6cSUaRwOOxpvjaTNy2gC++Tdt/YKCQDJ1kX3xcd0rI2AGB+HqQMZgbyRh0NWRfdJ6D23YKSDGgATAEnGfi9DngXEiDgJvPIFs1hAuPXpOPFZaDyjk/b3oAxGrDo74uWAZwPSB7UR1I0Q3knkWTdfB3CTwQBhrgcCCRiJ43Sh8cvRM9YwCxJ5By437NGbutZ0OnaTE9negDVsC4YjVJJ7b1q6dk8fctnujUSNt3DSnqC0eTqaY2+T75QSaiqNYAOzl34FDmDVduunecVkA8u66F5GZmL9kyOqQgk3fyN4LAJw4Xj46FrpA4OE7wY6NKJWAw4EAg/GH/aCDbHA8l2rsWQ6Nt28g8knHrQXiYJv2G7HsK3Iu92igC4rB6KnzG+qELNiHm2c1vAIXo1keZeZWmeTvptW7DQvj/wCbUyipvB5L+6VP8t5ifKK7qpqNGlEA09KIaBjpDZsSH/bQ/fj8jv1ysqph6jm2l9TYpYmkoJN/RdSHg7J5eXlOtamoZvO4DE9ZmelTJ3g1JEeOb+Rw4PWf9uXffN/K79ar3ar09ize6PX3Ifp3XydmAndJWHaUXf5C/rBUv/24cDIqsk8j/wBS1Pg5qaqrOkVI9a5G7Vegb1R6kPkE+VGkNmrp1FbS4m/AYQ509KlrvB3V+8p9T/esHwd1fvKf+ajdqvQ63qj1ItTJ/iA6JPHBGkQfKgDVebt8gBSk+D2tqqUunxlyP9vq8+kpRvfPLqUbtV7Q3mj3EWmb5d0OMdQulbaUfa3X/sFJn+D6vqfS3y/horX/AG8tH3lP8zjJ6WYKN3q9pO80e4jnj1oKu0Acs37p+O9SJ3g9tV8VKR2SXHdgwXblpU8Hlq1Oon8bx7Cjd6vadLEUe4YPlAF07gTJKA6cbxsi7pk39QT0PB1a/tUfzu/RPavSn4PrUR5ZpbtImdhvaIRu9XtJ3ij3IYpk3Y7YBA6zsWXRruJ5YJ70/HMK07Gf3T3NCwcxbUMG0R049iN3q9pG8Uu5DC0aIuAA34lAeZwu2z3J8dmNavsU51Q4AjcYu615vzItcejYYw8tvbt6VGwq9rJ29LuQymqRqR447E7DMq2nGk0cgfTPG49Sx8ybZ92Ok0veEbCp2sNvS7l6jT4wnAdPuOtal0CL+kmetPfzNtf3Leh1P9Sx8zbV9x/nT7nhRsana/Qnb0u5eowmSPKGlvA+JWjyJwvxN3FPbszbXN1n6fGMPt961+Zts+4d/cp97jCNjU7X6E7al3L1Qzaf8p+OC2k6wOsdUJ2+ZtrmPk9Qjbp0iN17lszM+0iYsrgdukzucJRsana/QNtS7l6oaQ0AYNA5YjqWSMb9W2ANydvmtax/456AzvcVhma9rJAFF7ZMfwtaJ1kA9qnY1O1+hG2p9y9S1LKPIbzRwQtqbYAGwBC3zzjP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03848" y="1799937"/>
            <a:ext cx="1211979" cy="7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 descr="http://2.bp.blogspot.com/_ZfwWyHawEOU/SQnVPHduwiI/AAAAAAAAALw/x7VlL3LWwAk/s400/032+Pascalina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875428"/>
            <a:ext cx="1352930" cy="664627"/>
          </a:xfrm>
          <a:prstGeom prst="rect">
            <a:avLst/>
          </a:prstGeom>
          <a:noFill/>
        </p:spPr>
      </p:pic>
      <p:pic>
        <p:nvPicPr>
          <p:cNvPr id="1031" name="Picture 7" descr="https://encrypted-tbn3.gstatic.com/images?q=tbn:ANd9GcQ0X41vDF0nuLeaBoveQiWnb_sPZFY9HNqFKGQX3wy4NSYxF8x_Tpkf4Xo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2663" y="1875428"/>
            <a:ext cx="2243702" cy="664627"/>
          </a:xfrm>
          <a:prstGeom prst="rect">
            <a:avLst/>
          </a:prstGeom>
          <a:noFill/>
        </p:spPr>
      </p:pic>
      <p:pic>
        <p:nvPicPr>
          <p:cNvPr id="1033" name="Picture 9" descr="http://2.bp.blogspot.com/-U7F0SHMVbfQ/TZj9h8YZHHI/AAAAAAAAAB0/Zp1IYw6Ppcs/s1600/analitic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9112" y="3653573"/>
            <a:ext cx="1139332" cy="1102580"/>
          </a:xfrm>
          <a:prstGeom prst="rect">
            <a:avLst/>
          </a:prstGeom>
          <a:noFill/>
        </p:spPr>
      </p:pic>
      <p:pic>
        <p:nvPicPr>
          <p:cNvPr id="1035" name="Picture 11" descr="http://4.bp.blogspot.com/-7jDa08di0pA/TZkA0C7X_lI/AAAAAAAAAB8/RuHeB4jokJM/s1600/HOLLERIT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4011910"/>
            <a:ext cx="1584176" cy="84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55339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3347864" y="1371600"/>
            <a:ext cx="5796136" cy="352266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CO" dirty="0"/>
              <a:t>1944</a:t>
            </a:r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1946 </a:t>
            </a:r>
          </a:p>
          <a:p>
            <a:pPr marL="0" indent="0">
              <a:buNone/>
            </a:pPr>
            <a:r>
              <a:rPr lang="en-US" dirty="0"/>
              <a:t>ENIAC (Electronic Numerical Integrator and Computer)</a:t>
            </a:r>
            <a:endParaRPr lang="es-CO" dirty="0"/>
          </a:p>
        </p:txBody>
      </p:sp>
      <p:pic>
        <p:nvPicPr>
          <p:cNvPr id="31746" name="Picture 2" descr="http://infoweb5.files.wordpress.com/2011/01/mark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609496"/>
            <a:ext cx="3528392" cy="1698922"/>
          </a:xfrm>
          <a:prstGeom prst="rect">
            <a:avLst/>
          </a:prstGeom>
          <a:noFill/>
        </p:spPr>
      </p:pic>
      <p:pic>
        <p:nvPicPr>
          <p:cNvPr id="31748" name="Picture 4" descr="http://infoweb5.files.wordpress.com/2011/01/eniac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858758"/>
            <a:ext cx="3113188" cy="1711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706054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302125" y="804863"/>
            <a:ext cx="4841875" cy="354806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/>
              <a:t>1950 - </a:t>
            </a:r>
            <a:r>
              <a:rPr lang="es-CO" dirty="0" err="1"/>
              <a:t>UNI</a:t>
            </a:r>
            <a:r>
              <a:rPr lang="en-US" dirty="0"/>
              <a:t>VAC</a:t>
            </a:r>
            <a:r>
              <a:rPr lang="es-CO" dirty="0"/>
              <a:t> I </a:t>
            </a:r>
            <a:r>
              <a:rPr lang="es-CO" dirty="0">
                <a:sym typeface="Wingdings" pitchFamily="2" charset="2"/>
              </a:rPr>
              <a:t> compilador  COBOL</a:t>
            </a: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    1953</a:t>
            </a:r>
          </a:p>
          <a:p>
            <a:pPr>
              <a:buNone/>
            </a:pPr>
            <a:r>
              <a:rPr lang="en-US" dirty="0"/>
              <a:t>                                      IBM 701</a:t>
            </a:r>
            <a:endParaRPr lang="es-CO" dirty="0"/>
          </a:p>
        </p:txBody>
      </p:sp>
      <p:pic>
        <p:nvPicPr>
          <p:cNvPr id="32774" name="Picture 6" descr="http://1.bp.blogspot.com/-e6h_A26gyFk/TZkQlOfLWzI/AAAAAAAAACQ/AdhBhXy38Po/s1600/univac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1275606"/>
            <a:ext cx="3106945" cy="1800200"/>
          </a:xfrm>
          <a:prstGeom prst="rect">
            <a:avLst/>
          </a:prstGeom>
          <a:noFill/>
        </p:spPr>
      </p:pic>
      <p:pic>
        <p:nvPicPr>
          <p:cNvPr id="32776" name="Picture 8" descr="http://4.bp.blogspot.com/-UczKZWf4m50/TZkQ53s4EyI/AAAAAAAAACU/lDRHoFm9VmI/s1600/ibm+7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3307955"/>
            <a:ext cx="2853668" cy="1611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02452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Curso</a:t>
            </a:r>
            <a:endParaRPr sz="1800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Horas de trabajo</a:t>
            </a:r>
            <a:endParaRPr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s-CO" sz="1600" dirty="0"/>
              <a:t>Presencial: 4 Horas 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s-CO" sz="1600" dirty="0"/>
              <a:t>Individual: 6 Horas</a:t>
            </a:r>
            <a:endParaRPr lang="en" sz="1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>
                <a:solidFill>
                  <a:srgbClr val="B7B7B7"/>
                </a:solidFill>
              </a:rPr>
              <a:pPr>
                <a:buSzPts val="1100"/>
              </a:pPr>
              <a:t>3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s-CO" b="1" dirty="0"/>
              <a:t>Horario</a:t>
            </a:r>
            <a:endParaRPr lang="es-CO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s-ES" sz="1600" dirty="0"/>
              <a:t>Lunes: 16:00 – 18:00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s-ES" sz="1600" dirty="0"/>
              <a:t>Martes: 14:00 – 16:00</a:t>
            </a:r>
          </a:p>
        </p:txBody>
      </p:sp>
    </p:spTree>
    <p:extLst>
      <p:ext uri="{BB962C8B-B14F-4D97-AF65-F5344CB8AC3E}">
        <p14:creationId xmlns:p14="http://schemas.microsoft.com/office/powerpoint/2010/main" val="569572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3779912" y="1411288"/>
            <a:ext cx="5112568" cy="3429000"/>
          </a:xfrm>
        </p:spPr>
        <p:txBody>
          <a:bodyPr/>
          <a:lstStyle/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r>
              <a:rPr lang="es-CO" dirty="0"/>
              <a:t>                                                                            			Tamaño, rapidez</a:t>
            </a:r>
          </a:p>
        </p:txBody>
      </p:sp>
      <p:pic>
        <p:nvPicPr>
          <p:cNvPr id="33794" name="Picture 2" descr="Tubos de vacío - antiguos componentes electrónicos, dispositivos semiconductores, el de la predecesoras transistor&#10; Foto de archivo - 355487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1365802"/>
            <a:ext cx="2109474" cy="1674186"/>
          </a:xfrm>
          <a:prstGeom prst="rect">
            <a:avLst/>
          </a:prstGeom>
          <a:noFill/>
        </p:spPr>
      </p:pic>
      <p:sp>
        <p:nvSpPr>
          <p:cNvPr id="33796" name="AutoShape 4" descr="data:image/jpeg;base64,/9j/4AAQSkZJRgABAQAAAQABAAD/2wCEAAkGBxMTEhUSExIUFRIWGBYUFRQXFRQXFxUXGBgXFxYYFRYaHCggGBolGxcYJDEhJSkrLi4uFyAzODMsNygtLisBCgoKDg0OGxAQFywkICYsLCwsLCwsLCwsLDQsNCwsLCwsLCwsLCwsLCwsLCwtLCwsLCwsLCwsLCwsLCwsLCwsLP/AABEIAOEA4QMBIgACEQEDEQH/xAAcAAEAAQUBAQAAAAAAAAAAAAAABQECBAYHAwj/xAA7EAACAQIDBgQEBAMIAwAAAAAAAQIDEQQhMQUGEkFRYSJxgZETMrHBByNCoVLh8BRic4KSotHxQ3LC/8QAGQEBAQEBAQEAAAAAAAAAAAAAAAIBAwQF/8QAIxEBAQEBAAEEAgIDAAAAAAAAAAECESEDEjFBMlETImGB8P/aAAwDAQACEQMRAD8A7iAAAAAAAAAAAAAAAAAAABZXqqMXJ6JNvyQF4NWlvNUvfgjbo739zLobzQfzwlHurSX/ACR78r9lTwMLD7Woz0qRv0bs/ZmYmX1NnFQAGAAAAAAAAAAAAAAAAAAAAAAAAAAAAAAa/vXjLRVJPOWcv/Vae7+hOV6qhFyk7JK7NDxmIdScqj1k9Oi5I5+prk4vE89eDDKtHji66pwc5aRV2cVyL5TSV20l1bMaO8dOm7Rr8PaLf0NUw2Exu1KrVGLVJOzk3wwj0u+b7K5tmz/whiknVxUnLmoQSXvJ5iTV+I9H8eM/nrn+PlLbP3wk8lOFTzyfuiaw+9MH89OUe6akvszWMf8Ahk4riw+IfGtIzSV/80dPYwdl1KlpU6sXGrTfDOL1vy/Yr37zeVy1jFnc3rpOH2rRnpUj5Pwv2ZmJnOEe1HFTh8k5R8m1+xf8n7jl7Y6EDTqW8daCvJxklrdW/dGw7A2rHFUIV4ZRmnl0abTXumXnUqbmydSAAKSAAAAAAAAAAAAAAAAAAAanL8RdnqrOjKvwyhJwcnGXA2nZ2kl1RZ+Jm8v9jwrUXavWvCn1S/XP0T92j57bJtdM578voXbG8FKulToVYVI6ycZJ36K37+xEtHEL5359f5kpgd48VSyhXnbThlaa/wB2Zx1Lb1U8OtSI/bOB+PGnScnGM6tKEmuUZTSf1NSwm/8ANZVaMJLrBuL9ndE1g98sJUylKdJ5fPHK/aUW1kyfM+YqXl67BgMDTo040qUFCnFJRilZJL79zINe2LvRSqxV5xk7fPBqUZW52WaM+rtyglfjv2Sdz0TU/bjZepJml7xuDxDcUr8MYyfVq/0TRk7Q3glNONNcEXz/AFP7IhUjnvcviLzni1xDRcW1JKKcm7JK7OauNb3vxs2oYWir1a0owX+Z2sdc2Hs2OGw9LDx+WnBRv1a1fq7v1ObfhvgP7XjamOmvy6N4U/8AEktfSL/3I6wdsT7PW/rJj/dAAdHAAAAAAAAAAAAAAAAALatRRTlJpRSbbeiSzbZcc1/GLej4VJYKnL8yqr1Wn8tL+F95fRPqZa2Ttc2353jljcVOpd/Cj4KUekFz828/U164ZRo5u3woyqZaUDF1xcoilzRfCbT4otp9U2n7ol8HvVi6eleUl/DUSmv9yv7MhBcyyUb1gvxDl/5sOn/epyaf+mV1+5s2yd5cNiJKFObVR3ahOPDJ2V3bk7dmcfRShjZU6satN2lTkpRz5rVeT0IuJ9Lxn3Xju9jW99Mc4040IZ1KrSstWm0kvV5Ezs7acK1COIi/BKPE/wC618yfk7mBuFgnjtoTxc1+TQ+RPRzaagvReLz4TMzqvTklur8T/o6LulsVYTC06C+ZK83/ABTlnJ+/0RMAHpk48urbe0AAYAAAAAAAAAAAAAAAAw9r7Rhh6NSvUdoU4uT720S7t5ep8x7c2rPE16mIqN8VSTdui0jFdlFJeh0P8Zd5PiVFgqcvBSanW18VS3hj3UU7+b7HLZEarricityly0NmKXJhMpcoGLmWyLrlsgFygsLBiyrK3mzGci+rK7+h4yZj1+nn25ZuztoVYtUoVKnBUfD8OMpWk3ouHS7Z9PbkbD/seDp0mvzGuOr/AIks5e2noc4/ATdnwz2hUim3elQvySf5k/O6UV/6vqdlKzn7ef1fU7/WAALecAAAAAAAAAAAAAAAAIPfPeCOCws6zs5/JTi/1Tei8lm32ROHKPxopTlUoXzpcEuFaWnfxO/lwk6vIvGfdeOS16spScpNynJuUpPWTbu2/U8pEhVwHR+jX3Ri1cLJZuLt1s7e+hz7Hayz5YxQvcSljUrShdYoaxVSKBoowCRStOyLomPVld3C/Sz7q8pGRsfZk8ViKWGp5zqzUE+Sv80n2Su/QxZyOyfgFu1lU2hOOt6NC/RP8yS9Uo+jEjt6u/bHWdj7Ohh6FOhTVoU4RhH0Wr7vX1MwA6PAAAAAAAAAAAAAAAAAAAAaj+Jmy/jYRzUeKVF/ESu0+HSVrds/Q24tqQTTTV01ZrqnqZZ2KzeXr51o0lJqMbpysknZru08rafUmMPTlSTjwtxd8ovW2TvF6my4LdeGEr1HKSqp+GlHhzhFu7WuuiuR++leFOjKFNP4rWXCm+CDydRytZWX7tHCePl6d/31zLScZiIVKnyLgV4yt4XLNXs1pbNGLDZHHK0LxvfJu6SvzfseNFOCsknHlzfkmn5G7x2PKnCN4tS4Y8bi8+LnbVS1XsJrtV6mJiNHxWwq0M3G66rNfsR7oyTzTv5M2rePG+NYaLlKUkpzSVmlolbva9uxF0JyeXFdO2uaXvoVbxzzi2dQ04tPMozZ8VseMreLxdVmn6EHicE4ycbptOzt1N6iMGbsvM8GetR5u/keMzK9np59uXvsfZc8ViKWGp/PVkoLstXJ9kk36H1jsbZsMNQp4emrU6cVCPpzfdvP1OUfgLuzlU2hNZu9Ghf+G6+JNebSj6S6nZDpmPH62u64AApxAAAAAAAAAAAAAAAAAAAMXG4tQXcyjWdsRbqSz56drJE6vIrM6wKtZSbnLKMU53d7WV3KXokyS3U2c+GeJqxtUr2tF/8Ajoxypw9V4n3kzBwmG+NVVC35UUp1n1V7wp+bau+y7m21p8MW+iIxPteryc/bWNs7tYGElVWGpxrX4k4qyus+JxWT9jFklJOMVxSbUIxT1k9F2tq+yMvFVnOV5ehm7CwacnUsrRvGGWstJy/+V5S6mflfB2881xfefczG0atSvUouXFJylWptziumS8UUlZacjL3P2BOtSded3G/5V9XbKU09bXulfozueLxChG91fknzZpWLquU+CLt1a+/1Zms8rp/NdY5xoO9dCWGoSrNeJtQhbLxvTTolf0NQw1PijqpS1dnnd5u6efsdd3h3KrbQowqU60IW4nTpTT4Z3VlNyWabt0eTRzfbW4m0MNdyw8pRX66X5kfPLxL1SFl46+lM/vy1rG0uGT9/+RsrZdTFV6WHpfPVkop8lzcn2STfoeslxJqTanFZJ+/C+h1b8Ct27RqY+cc5XpUb/wAKtxzXm8v8rNzO109TXty6lsjZ0MPRp0KatTpxUIrsub7vX1MwA7PmgAAAAAAAAAAAAAAAAAAAAC2pNJNvRGqynOdS6XinK0eiybu+yWfp3JTbmIvanHnmyuwsLk6r55Q7R5v1a9kjnfN4vPidZWytmwoQ4IXzfFKUm3KcucpN6sptiaVJ97JGca1tjFcc7L5Y/wBf15Fa8TjJ3V7WNRg5SjBO0p3t1SXzT8l9bI2qjSUYqMVZJJJdkYWyMFwLjfzytftFfLFfXzbJCUrK75DM5G6v1Gt7cxiu/wC74V3ZH7P2fxyVPXi8VSWfyLVJrm8l6voem0JcUn0Tb0bzvkrLVmw7HwPw4ttWlK1+yWi+vuRmdvVd5GekVAOrkh9sbr4PFZ18PTm9eK3DL/VGz/ckcFhIUqcaVOChTglGMVkopaJHuA3ts4AAMAAAAAAAAAAAAAAAAAAAPPEVVGLk+R6Gv7exd3wJ5L5vuZq8jZOsTDRderz8WbfSHN+unqbVCKSslZLJLoR+xcJwQu14p5vsv0x9F+7ZINmZnI3V+mLtLEcEO7yX3ZCbKwvHUz+VZvv0X9dD02liOOWV7LJLr/2TGzsL8OCX6nnLz/loT+Vb8RlEdtjEcMeHm/oSE5WV3ojWsbUdWfCtW7IrV+mZi/d/BuU3VlpHJd5dfRfXsbGeWFoKEVFaJe/VnqbJxlvQAGsAAAAAAAAAAAAAAAAAAAAAAAAY20MSqcHJ+hA7KofFnd/KmpS8/wBMfv6HntzFupNQjmk0kurehsOzcJ8Kmo89ZPq+ZHzV/EZRgbVxPDG3NmbKSSu9DWNo15TqJRzbdoo3VZmeWXsfDcU+N/LDTvL+S+pPHjg8OqcFBcufV82X1ZqKbfIScjLe1g7YxFo8Pv8AZGLsChe9WS6xj939vcwsU3VqKC1bzfT/AKRstGkoxUVokkjJ5vW3xOLwAWkAAAAAAAAAAAAAAAAAAAAAAAAI3bWOVOFv1S5duZITmkrvRGl46pKvX4VrJ8Mey5t+SJ1fpWYk938Kpz+M1kso95c36aGxnlhcPGnCMIqyirL/AJK4iqoxcnyNk5GW9qN23jOHwJ56v7GNu7heJus+8Yfd/b3IicpV6qgnnJu76LVv2Nzo0lGKjFWSSSXZE583qr4nF5FbZxSXhvpm/PkSOIqqMXJ8v6Rq0outVUFzd5Pov1P+uw1fpmZ9pTd/DZOq9ZZR8ub9X9CZLacEkklZLJLsXFScZb0ABrAAAAAAAAAAAAAAAAAAAAAAAAEdtrEqMLPz9EYO7Oz2uKvJeKWUL8o637X+iRM18NGfzRTtZ+x7E889V3xyBru82Pt4E9NfP/r6k7ia3BGUuibNSjhHiK/DZ8C8VR8utvNmav03E+0nupgrQ+NJeKpp2hy99fYnykVZWWh4Y6vwQb56LzZXxE/NRG8GOt4U9Pr/ACPbdvCcMPiSXinp2jy99SBw9B18Qqf6V4pvsn9W/ubskTnz5Vrx4VABaAAAAAAAAAAAAAAAAAAAAAAAAAAAAABSUU8mWwppaJLnkXgAQ28NeyS5JOX2X3Jk8K+EhNpyV2tL6e3MzU7G5sl8o/dvAfCp8Ul+ZU8Uu38K9F9WS4BrK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3800" name="Picture 8" descr="http://www.electronica-basica.com/images/transisto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4737" y="1639239"/>
            <a:ext cx="1867663" cy="1400748"/>
          </a:xfrm>
          <a:prstGeom prst="rect">
            <a:avLst/>
          </a:prstGeom>
          <a:noFill/>
        </p:spPr>
      </p:pic>
      <p:sp>
        <p:nvSpPr>
          <p:cNvPr id="9" name="8 Flecha derecha"/>
          <p:cNvSpPr/>
          <p:nvPr/>
        </p:nvSpPr>
        <p:spPr>
          <a:xfrm>
            <a:off x="4931231" y="1973370"/>
            <a:ext cx="1368152" cy="459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Flecha abajo"/>
          <p:cNvSpPr/>
          <p:nvPr/>
        </p:nvSpPr>
        <p:spPr>
          <a:xfrm>
            <a:off x="7173379" y="3176771"/>
            <a:ext cx="494965" cy="810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2698336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3707904" y="1198563"/>
            <a:ext cx="5436096" cy="3857625"/>
          </a:xfrm>
        </p:spPr>
        <p:txBody>
          <a:bodyPr>
            <a:normAutofit fontScale="77500" lnSpcReduction="20000"/>
          </a:bodyPr>
          <a:lstStyle/>
          <a:p>
            <a:endParaRPr lang="es-CO" dirty="0"/>
          </a:p>
          <a:p>
            <a:endParaRPr lang="es-CO" dirty="0"/>
          </a:p>
          <a:p>
            <a:pPr>
              <a:buNone/>
            </a:pPr>
            <a:r>
              <a:rPr lang="es-CO" dirty="0"/>
              <a:t>1 1 1 1 0 0 0 1 0 1</a:t>
            </a:r>
          </a:p>
          <a:p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r>
              <a:rPr lang="es-CO" dirty="0"/>
              <a:t>                                                           </a:t>
            </a:r>
          </a:p>
          <a:p>
            <a:pPr>
              <a:buNone/>
            </a:pPr>
            <a:r>
              <a:rPr lang="es-CO" dirty="0"/>
              <a:t>                                       Lenguajes de programación              </a:t>
            </a:r>
          </a:p>
          <a:p>
            <a:pPr>
              <a:buNone/>
            </a:pPr>
            <a:r>
              <a:rPr lang="es-CO" dirty="0"/>
              <a:t>                                                        (COBOL, Fortran) </a:t>
            </a:r>
          </a:p>
        </p:txBody>
      </p:sp>
      <p:sp>
        <p:nvSpPr>
          <p:cNvPr id="33796" name="AutoShape 4" descr="data:image/jpeg;base64,/9j/4AAQSkZJRgABAQAAAQABAAD/2wCEAAkGBxMTEhUSExIUFRIWGBYUFRQXFRQXFxUXGBgXFxYYFRYaHCggGBolGxcYJDEhJSkrLi4uFyAzODMsNygtLisBCgoKDg0OGxAQFywkICYsLCwsLCwsLCwsLDQsNCwsLCwsLCwsLCwsLCwsLCwtLCwsLCwsLCwsLCwsLCwsLCwsLP/AABEIAOEA4QMBIgACEQEDEQH/xAAcAAEAAQUBAQAAAAAAAAAAAAAABQECBAYHAwj/xAA7EAACAQIDBgQEBAMIAwAAAAAAAQIDEQQhMQUGEkFRYSJxgZETMrHBByNCoVLh8BRic4KSotHxQ3LC/8QAGQEBAQEBAQEAAAAAAAAAAAAAAAIBAwQF/8QAIxEBAQEBAAEEAgIDAAAAAAAAAAECESEDEjFBMlETImGB8P/aAAwDAQACEQMRAD8A7iAAAAAAAAAAAAAAAAAAABZXqqMXJ6JNvyQF4NWlvNUvfgjbo739zLobzQfzwlHurSX/ACR78r9lTwMLD7Woz0qRv0bs/ZmYmX1NnFQAGAAAAAAAAAAAAAAAAAAAAAAAAAAAAAAa/vXjLRVJPOWcv/Vae7+hOV6qhFyk7JK7NDxmIdScqj1k9Oi5I5+prk4vE89eDDKtHji66pwc5aRV2cVyL5TSV20l1bMaO8dOm7Rr8PaLf0NUw2Exu1KrVGLVJOzk3wwj0u+b7K5tmz/whiknVxUnLmoQSXvJ5iTV+I9H8eM/nrn+PlLbP3wk8lOFTzyfuiaw+9MH89OUe6akvszWMf8Ahk4riw+IfGtIzSV/80dPYwdl1KlpU6sXGrTfDOL1vy/Yr37zeVy1jFnc3rpOH2rRnpUj5Pwv2ZmJnOEe1HFTh8k5R8m1+xf8n7jl7Y6EDTqW8daCvJxklrdW/dGw7A2rHFUIV4ZRmnl0abTXumXnUqbmydSAAKSAAAAAAAAAAAAAAAAAAAanL8RdnqrOjKvwyhJwcnGXA2nZ2kl1RZ+Jm8v9jwrUXavWvCn1S/XP0T92j57bJtdM578voXbG8FKulToVYVI6ycZJ36K37+xEtHEL5359f5kpgd48VSyhXnbThlaa/wB2Zx1Lb1U8OtSI/bOB+PGnScnGM6tKEmuUZTSf1NSwm/8ANZVaMJLrBuL9ndE1g98sJUylKdJ5fPHK/aUW1kyfM+YqXl67BgMDTo040qUFCnFJRilZJL79zINe2LvRSqxV5xk7fPBqUZW52WaM+rtyglfjv2Sdz0TU/bjZepJml7xuDxDcUr8MYyfVq/0TRk7Q3glNONNcEXz/AFP7IhUjnvcviLzni1xDRcW1JKKcm7JK7OauNb3vxs2oYWir1a0owX+Z2sdc2Hs2OGw9LDx+WnBRv1a1fq7v1ObfhvgP7XjamOmvy6N4U/8AEktfSL/3I6wdsT7PW/rJj/dAAdHAAAAAAAAAAAAAAAAALatRRTlJpRSbbeiSzbZcc1/GLej4VJYKnL8yqr1Wn8tL+F95fRPqZa2Ttc2353jljcVOpd/Cj4KUekFz828/U164ZRo5u3woyqZaUDF1xcoilzRfCbT4otp9U2n7ol8HvVi6eleUl/DUSmv9yv7MhBcyyUb1gvxDl/5sOn/epyaf+mV1+5s2yd5cNiJKFObVR3ahOPDJ2V3bk7dmcfRShjZU6satN2lTkpRz5rVeT0IuJ9Lxn3Xju9jW99Mc4040IZ1KrSstWm0kvV5Ezs7acK1COIi/BKPE/wC618yfk7mBuFgnjtoTxc1+TQ+RPRzaagvReLz4TMzqvTklur8T/o6LulsVYTC06C+ZK83/ABTlnJ+/0RMAHpk48urbe0AAYAAAAAAAAAAAAAAAAw9r7Rhh6NSvUdoU4uT720S7t5ep8x7c2rPE16mIqN8VSTdui0jFdlFJeh0P8Zd5PiVFgqcvBSanW18VS3hj3UU7+b7HLZEarricityly0NmKXJhMpcoGLmWyLrlsgFygsLBiyrK3mzGci+rK7+h4yZj1+nn25ZuztoVYtUoVKnBUfD8OMpWk3ouHS7Z9PbkbD/seDp0mvzGuOr/AIks5e2noc4/ATdnwz2hUim3elQvySf5k/O6UV/6vqdlKzn7ef1fU7/WAALecAAAAAAAAAAAAAAAAIPfPeCOCws6zs5/JTi/1Tei8lm32ROHKPxopTlUoXzpcEuFaWnfxO/lwk6vIvGfdeOS16spScpNynJuUpPWTbu2/U8pEhVwHR+jX3Ri1cLJZuLt1s7e+hz7Hayz5YxQvcSljUrShdYoaxVSKBoowCRStOyLomPVld3C/Sz7q8pGRsfZk8ViKWGp5zqzUE+Sv80n2Su/QxZyOyfgFu1lU2hOOt6NC/RP8yS9Uo+jEjt6u/bHWdj7Ohh6FOhTVoU4RhH0Wr7vX1MwA6PAAAAAAAAAAAAAAAAAAAAaj+Jmy/jYRzUeKVF/ESu0+HSVrds/Q24tqQTTTV01ZrqnqZZ2KzeXr51o0lJqMbpysknZru08rafUmMPTlSTjwtxd8ovW2TvF6my4LdeGEr1HKSqp+GlHhzhFu7WuuiuR++leFOjKFNP4rWXCm+CDydRytZWX7tHCePl6d/31zLScZiIVKnyLgV4yt4XLNXs1pbNGLDZHHK0LxvfJu6SvzfseNFOCsknHlzfkmn5G7x2PKnCN4tS4Y8bi8+LnbVS1XsJrtV6mJiNHxWwq0M3G66rNfsR7oyTzTv5M2rePG+NYaLlKUkpzSVmlolbva9uxF0JyeXFdO2uaXvoVbxzzi2dQ04tPMozZ8VseMreLxdVmn6EHicE4ycbptOzt1N6iMGbsvM8GetR5u/keMzK9np59uXvsfZc8ViKWGp/PVkoLstXJ9kk36H1jsbZsMNQp4emrU6cVCPpzfdvP1OUfgLuzlU2hNZu9Ghf+G6+JNebSj6S6nZDpmPH62u64AApxAAAAAAAAAAAAAAAAAAAMXG4tQXcyjWdsRbqSz56drJE6vIrM6wKtZSbnLKMU53d7WV3KXokyS3U2c+GeJqxtUr2tF/8Ajoxypw9V4n3kzBwmG+NVVC35UUp1n1V7wp+bau+y7m21p8MW+iIxPteryc/bWNs7tYGElVWGpxrX4k4qyus+JxWT9jFklJOMVxSbUIxT1k9F2tq+yMvFVnOV5ehm7CwacnUsrRvGGWstJy/+V5S6mflfB2881xfefczG0atSvUouXFJylWptziumS8UUlZacjL3P2BOtSded3G/5V9XbKU09bXulfozueLxChG91fknzZpWLquU+CLt1a+/1Zms8rp/NdY5xoO9dCWGoSrNeJtQhbLxvTTolf0NQw1PijqpS1dnnd5u6efsdd3h3KrbQowqU60IW4nTpTT4Z3VlNyWabt0eTRzfbW4m0MNdyw8pRX66X5kfPLxL1SFl46+lM/vy1rG0uGT9/+RsrZdTFV6WHpfPVkop8lzcn2STfoeslxJqTanFZJ+/C+h1b8Ct27RqY+cc5XpUb/wAKtxzXm8v8rNzO109TXty6lsjZ0MPRp0KatTpxUIrsub7vX1MwA7PmgAAAAAAAAAAAAAAAAAAAAC2pNJNvRGqynOdS6XinK0eiybu+yWfp3JTbmIvanHnmyuwsLk6r55Q7R5v1a9kjnfN4vPidZWytmwoQ4IXzfFKUm3KcucpN6sptiaVJ97JGca1tjFcc7L5Y/wBf15Fa8TjJ3V7WNRg5SjBO0p3t1SXzT8l9bI2qjSUYqMVZJJJdkYWyMFwLjfzytftFfLFfXzbJCUrK75DM5G6v1Gt7cxiu/wC74V3ZH7P2fxyVPXi8VSWfyLVJrm8l6voem0JcUn0Tb0bzvkrLVmw7HwPw4ttWlK1+yWi+vuRmdvVd5GekVAOrkh9sbr4PFZ18PTm9eK3DL/VGz/ckcFhIUqcaVOChTglGMVkopaJHuA3ts4AAMAAAAAAAAAAAAAAAAAAAPPEVVGLk+R6Gv7exd3wJ5L5vuZq8jZOsTDRderz8WbfSHN+unqbVCKSslZLJLoR+xcJwQu14p5vsv0x9F+7ZINmZnI3V+mLtLEcEO7yX3ZCbKwvHUz+VZvv0X9dD02liOOWV7LJLr/2TGzsL8OCX6nnLz/loT+Vb8RlEdtjEcMeHm/oSE5WV3ojWsbUdWfCtW7IrV+mZi/d/BuU3VlpHJd5dfRfXsbGeWFoKEVFaJe/VnqbJxlvQAGsAAAAAAAAAAAAAAAAAAAAAAAAY20MSqcHJ+hA7KofFnd/KmpS8/wBMfv6HntzFupNQjmk0kurehsOzcJ8Kmo89ZPq+ZHzV/EZRgbVxPDG3NmbKSSu9DWNo15TqJRzbdoo3VZmeWXsfDcU+N/LDTvL+S+pPHjg8OqcFBcufV82X1ZqKbfIScjLe1g7YxFo8Pv8AZGLsChe9WS6xj939vcwsU3VqKC1bzfT/AKRstGkoxUVokkjJ5vW3xOLwAWkAAAAAAAAAAAAAAAAAAAAAAAAI3bWOVOFv1S5duZITmkrvRGl46pKvX4VrJ8Mey5t+SJ1fpWYk938Kpz+M1kso95c36aGxnlhcPGnCMIqyirL/AJK4iqoxcnyNk5GW9qN23jOHwJ56v7GNu7heJus+8Yfd/b3IicpV6qgnnJu76LVv2Nzo0lGKjFWSSSXZE583qr4nF5FbZxSXhvpm/PkSOIqqMXJ8v6Rq0outVUFzd5Pov1P+uw1fpmZ9pTd/DZOq9ZZR8ub9X9CZLacEkklZLJLsXFScZb0ABrAAAAAAAAAAAAAAAAAAAAAAAAEdtrEqMLPz9EYO7Oz2uKvJeKWUL8o637X+iRM18NGfzRTtZ+x7E889V3xyBru82Pt4E9NfP/r6k7ia3BGUuibNSjhHiK/DZ8C8VR8utvNmav03E+0nupgrQ+NJeKpp2hy99fYnykVZWWh4Y6vwQb56LzZXxE/NRG8GOt4U9Pr/ACPbdvCcMPiSXinp2jy99SBw9B18Qqf6V4pvsn9W/ubskTnz5Vrx4VABaAAAAAAAAAAAAAAAAAAAAAAAAAAAAABSUU8mWwppaJLnkXgAQ28NeyS5JOX2X3Jk8K+EhNpyV2tL6e3MzU7G5sl8o/dvAfCp8Ul+ZU8Uu38K9F9WS4BrK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" name="7 Flecha abajo"/>
          <p:cNvSpPr/>
          <p:nvPr/>
        </p:nvSpPr>
        <p:spPr>
          <a:xfrm>
            <a:off x="7503369" y="3256622"/>
            <a:ext cx="534146" cy="810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derecha"/>
          <p:cNvSpPr/>
          <p:nvPr/>
        </p:nvSpPr>
        <p:spPr>
          <a:xfrm>
            <a:off x="5436096" y="1860644"/>
            <a:ext cx="864096" cy="48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 descr="http://www.easy68k.com/images/EASy68KEdi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8419" y="1248576"/>
            <a:ext cx="2684047" cy="1710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6823989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3707904" y="627534"/>
            <a:ext cx="5436096" cy="3857625"/>
          </a:xfrm>
        </p:spPr>
        <p:txBody>
          <a:bodyPr>
            <a:normAutofit/>
          </a:bodyPr>
          <a:lstStyle/>
          <a:p>
            <a:pPr marL="88900" indent="0">
              <a:buNone/>
            </a:pPr>
            <a:r>
              <a:rPr lang="es-CO" sz="1600" dirty="0"/>
              <a:t>1960                                               1963</a:t>
            </a:r>
          </a:p>
          <a:p>
            <a:pPr>
              <a:buNone/>
            </a:pPr>
            <a:r>
              <a:rPr lang="es-CO" sz="1600" dirty="0"/>
              <a:t>IBM 1620                                      Disco intercambiable</a:t>
            </a:r>
          </a:p>
        </p:txBody>
      </p:sp>
      <p:sp>
        <p:nvSpPr>
          <p:cNvPr id="33796" name="AutoShape 4" descr="data:image/jpeg;base64,/9j/4AAQSkZJRgABAQAAAQABAAD/2wCEAAkGBxMTEhUSExIUFRIWGBYUFRQXFRQXFxUXGBgXFxYYFRYaHCggGBolGxcYJDEhJSkrLi4uFyAzODMsNygtLisBCgoKDg0OGxAQFywkICYsLCwsLCwsLCwsLDQsNCwsLCwsLCwsLCwsLCwsLCwtLCwsLCwsLCwsLCwsLCwsLCwsLP/AABEIAOEA4QMBIgACEQEDEQH/xAAcAAEAAQUBAQAAAAAAAAAAAAAABQECBAYHAwj/xAA7EAACAQIDBgQEBAMIAwAAAAAAAQIDEQQhMQUGEkFRYSJxgZETMrHBByNCoVLh8BRic4KSotHxQ3LC/8QAGQEBAQEBAQEAAAAAAAAAAAAAAAIBAwQF/8QAIxEBAQEBAAEEAgIDAAAAAAAAAAECESEDEjFBMlETImGB8P/aAAwDAQACEQMRAD8A7iAAAAAAAAAAAAAAAAAAABZXqqMXJ6JNvyQF4NWlvNUvfgjbo739zLobzQfzwlHurSX/ACR78r9lTwMLD7Woz0qRv0bs/ZmYmX1NnFQAGAAAAAAAAAAAAAAAAAAAAAAAAAAAAAAa/vXjLRVJPOWcv/Vae7+hOV6qhFyk7JK7NDxmIdScqj1k9Oi5I5+prk4vE89eDDKtHji66pwc5aRV2cVyL5TSV20l1bMaO8dOm7Rr8PaLf0NUw2Exu1KrVGLVJOzk3wwj0u+b7K5tmz/whiknVxUnLmoQSXvJ5iTV+I9H8eM/nrn+PlLbP3wk8lOFTzyfuiaw+9MH89OUe6akvszWMf8Ahk4riw+IfGtIzSV/80dPYwdl1KlpU6sXGrTfDOL1vy/Yr37zeVy1jFnc3rpOH2rRnpUj5Pwv2ZmJnOEe1HFTh8k5R8m1+xf8n7jl7Y6EDTqW8daCvJxklrdW/dGw7A2rHFUIV4ZRmnl0abTXumXnUqbmydSAAKSAAAAAAAAAAAAAAAAAAAanL8RdnqrOjKvwyhJwcnGXA2nZ2kl1RZ+Jm8v9jwrUXavWvCn1S/XP0T92j57bJtdM578voXbG8FKulToVYVI6ycZJ36K37+xEtHEL5359f5kpgd48VSyhXnbThlaa/wB2Zx1Lb1U8OtSI/bOB+PGnScnGM6tKEmuUZTSf1NSwm/8ANZVaMJLrBuL9ndE1g98sJUylKdJ5fPHK/aUW1kyfM+YqXl67BgMDTo040qUFCnFJRilZJL79zINe2LvRSqxV5xk7fPBqUZW52WaM+rtyglfjv2Sdz0TU/bjZepJml7xuDxDcUr8MYyfVq/0TRk7Q3glNONNcEXz/AFP7IhUjnvcviLzni1xDRcW1JKKcm7JK7OauNb3vxs2oYWir1a0owX+Z2sdc2Hs2OGw9LDx+WnBRv1a1fq7v1ObfhvgP7XjamOmvy6N4U/8AEktfSL/3I6wdsT7PW/rJj/dAAdHAAAAAAAAAAAAAAAAALatRRTlJpRSbbeiSzbZcc1/GLej4VJYKnL8yqr1Wn8tL+F95fRPqZa2Ttc2353jljcVOpd/Cj4KUekFz828/U164ZRo5u3woyqZaUDF1xcoilzRfCbT4otp9U2n7ol8HvVi6eleUl/DUSmv9yv7MhBcyyUb1gvxDl/5sOn/epyaf+mV1+5s2yd5cNiJKFObVR3ahOPDJ2V3bk7dmcfRShjZU6satN2lTkpRz5rVeT0IuJ9Lxn3Xju9jW99Mc4040IZ1KrSstWm0kvV5Ezs7acK1COIi/BKPE/wC618yfk7mBuFgnjtoTxc1+TQ+RPRzaagvReLz4TMzqvTklur8T/o6LulsVYTC06C+ZK83/ABTlnJ+/0RMAHpk48urbe0AAYAAAAAAAAAAAAAAAAw9r7Rhh6NSvUdoU4uT720S7t5ep8x7c2rPE16mIqN8VSTdui0jFdlFJeh0P8Zd5PiVFgqcvBSanW18VS3hj3UU7+b7HLZEarricityly0NmKXJhMpcoGLmWyLrlsgFygsLBiyrK3mzGci+rK7+h4yZj1+nn25ZuztoVYtUoVKnBUfD8OMpWk3ouHS7Z9PbkbD/seDp0mvzGuOr/AIks5e2noc4/ATdnwz2hUim3elQvySf5k/O6UV/6vqdlKzn7ef1fU7/WAALecAAAAAAAAAAAAAAAAIPfPeCOCws6zs5/JTi/1Tei8lm32ROHKPxopTlUoXzpcEuFaWnfxO/lwk6vIvGfdeOS16spScpNynJuUpPWTbu2/U8pEhVwHR+jX3Ri1cLJZuLt1s7e+hz7Hayz5YxQvcSljUrShdYoaxVSKBoowCRStOyLomPVld3C/Sz7q8pGRsfZk8ViKWGp5zqzUE+Sv80n2Su/QxZyOyfgFu1lU2hOOt6NC/RP8yS9Uo+jEjt6u/bHWdj7Ohh6FOhTVoU4RhH0Wr7vX1MwA6PAAAAAAAAAAAAAAAAAAAAaj+Jmy/jYRzUeKVF/ESu0+HSVrds/Q24tqQTTTV01ZrqnqZZ2KzeXr51o0lJqMbpysknZru08rafUmMPTlSTjwtxd8ovW2TvF6my4LdeGEr1HKSqp+GlHhzhFu7WuuiuR++leFOjKFNP4rWXCm+CDydRytZWX7tHCePl6d/31zLScZiIVKnyLgV4yt4XLNXs1pbNGLDZHHK0LxvfJu6SvzfseNFOCsknHlzfkmn5G7x2PKnCN4tS4Y8bi8+LnbVS1XsJrtV6mJiNHxWwq0M3G66rNfsR7oyTzTv5M2rePG+NYaLlKUkpzSVmlolbva9uxF0JyeXFdO2uaXvoVbxzzi2dQ04tPMozZ8VseMreLxdVmn6EHicE4ycbptOzt1N6iMGbsvM8GetR5u/keMzK9np59uXvsfZc8ViKWGp/PVkoLstXJ9kk36H1jsbZsMNQp4emrU6cVCPpzfdvP1OUfgLuzlU2hNZu9Ghf+G6+JNebSj6S6nZDpmPH62u64AApxAAAAAAAAAAAAAAAAAAAMXG4tQXcyjWdsRbqSz56drJE6vIrM6wKtZSbnLKMU53d7WV3KXokyS3U2c+GeJqxtUr2tF/8Ajoxypw9V4n3kzBwmG+NVVC35UUp1n1V7wp+bau+y7m21p8MW+iIxPteryc/bWNs7tYGElVWGpxrX4k4qyus+JxWT9jFklJOMVxSbUIxT1k9F2tq+yMvFVnOV5ehm7CwacnUsrRvGGWstJy/+V5S6mflfB2881xfefczG0atSvUouXFJylWptziumS8UUlZacjL3P2BOtSded3G/5V9XbKU09bXulfozueLxChG91fknzZpWLquU+CLt1a+/1Zms8rp/NdY5xoO9dCWGoSrNeJtQhbLxvTTolf0NQw1PijqpS1dnnd5u6efsdd3h3KrbQowqU60IW4nTpTT4Z3VlNyWabt0eTRzfbW4m0MNdyw8pRX66X5kfPLxL1SFl46+lM/vy1rG0uGT9/+RsrZdTFV6WHpfPVkop8lzcn2STfoeslxJqTanFZJ+/C+h1b8Ct27RqY+cc5XpUb/wAKtxzXm8v8rNzO109TXty6lsjZ0MPRp0KatTpxUIrsub7vX1MwA7PmgAAAAAAAAAAAAAAAAAAAAC2pNJNvRGqynOdS6XinK0eiybu+yWfp3JTbmIvanHnmyuwsLk6r55Q7R5v1a9kjnfN4vPidZWytmwoQ4IXzfFKUm3KcucpN6sptiaVJ97JGca1tjFcc7L5Y/wBf15Fa8TjJ3V7WNRg5SjBO0p3t1SXzT8l9bI2qjSUYqMVZJJJdkYWyMFwLjfzytftFfLFfXzbJCUrK75DM5G6v1Gt7cxiu/wC74V3ZH7P2fxyVPXi8VSWfyLVJrm8l6voem0JcUn0Tb0bzvkrLVmw7HwPw4ttWlK1+yWi+vuRmdvVd5GekVAOrkh9sbr4PFZ18PTm9eK3DL/VGz/ckcFhIUqcaVOChTglGMVkopaJHuA3ts4AAMAAAAAAAAAAAAAAAAAAAPPEVVGLk+R6Gv7exd3wJ5L5vuZq8jZOsTDRderz8WbfSHN+unqbVCKSslZLJLoR+xcJwQu14p5vsv0x9F+7ZINmZnI3V+mLtLEcEO7yX3ZCbKwvHUz+VZvv0X9dD02liOOWV7LJLr/2TGzsL8OCX6nnLz/loT+Vb8RlEdtjEcMeHm/oSE5WV3ojWsbUdWfCtW7IrV+mZi/d/BuU3VlpHJd5dfRfXsbGeWFoKEVFaJe/VnqbJxlvQAGsAAAAAAAAAAAAAAAAAAAAAAAAY20MSqcHJ+hA7KofFnd/KmpS8/wBMfv6HntzFupNQjmk0kurehsOzcJ8Kmo89ZPq+ZHzV/EZRgbVxPDG3NmbKSSu9DWNo15TqJRzbdoo3VZmeWXsfDcU+N/LDTvL+S+pPHjg8OqcFBcufV82X1ZqKbfIScjLe1g7YxFo8Pv8AZGLsChe9WS6xj939vcwsU3VqKC1bzfT/AKRstGkoxUVokkjJ5vW3xOLwAWkAAAAAAAAAAAAAAAAAAAAAAAAI3bWOVOFv1S5duZITmkrvRGl46pKvX4VrJ8Mey5t+SJ1fpWYk938Kpz+M1kso95c36aGxnlhcPGnCMIqyirL/AJK4iqoxcnyNk5GW9qN23jOHwJ56v7GNu7heJus+8Yfd/b3IicpV6qgnnJu76LVv2Nzo0lGKjFWSSSXZE583qr4nF5FbZxSXhvpm/PkSOIqqMXJ8v6Rq0outVUFzd5Pov1P+uw1fpmZ9pTd/DZOq9ZZR8ub9X9CZLacEkklZLJLsXFScZb0ABrAAAAAAAAAAAAAAAAAAAAAAAAEdtrEqMLPz9EYO7Oz2uKvJeKWUL8o637X+iRM18NGfzRTtZ+x7E889V3xyBru82Pt4E9NfP/r6k7ia3BGUuibNSjhHiK/DZ8C8VR8utvNmav03E+0nupgrQ+NJeKpp2hy99fYnykVZWWh4Y6vwQb56LzZXxE/NRG8GOt4U9Pr/ACPbdvCcMPiSXinp2jy99SBw9B18Qqf6V4pvsn9W/ubskTnz5Vrx4VABaAAAAAAAAAAAAAAAAAAAAAAAAAAAAABSUU8mWwppaJLnkXgAQ28NeyS5JOX2X3Jk8K+EhNpyV2tL6e3MzU7G5sl8o/dvAfCp8Ul+ZU8Uu38K9F9WS4BrK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6866" name="AutoShape 2" descr="data:image/jpeg;base64,/9j/4AAQSkZJRgABAQAAAQABAAD/2wCEAAkGBhQSERUUExQWFRQWGBgWFxgXFRgYHBgaFxUYFxwXFxgYGycfFxokHBUYHy8gIycpLCwsFx4xNTAqNSYrLCkBCQoKDgwOGg8PGiwkHyQsLCwxKSwsLCwsLCkpLCwsLCwsLCwpLSwsLCwsLCwpLCwpLSwsLCwsLCkpLCwsLCwsLP/AABEIAMMBAgMBIgACEQEDEQH/xAAcAAABBQEBAQAAAAAAAAAAAAAEAAIDBQYBBwj/xAA+EAABAwIDBAcGAwkAAwEBAAABAAIRAyEEEjEFQVFhBhMicYGRoQcyscHR8CNCUhQzYnKCkqLh8RZDssJT/8QAGQEBAAMBAQAAAAAAAAAAAAAAAAECBQME/8QAKhEBAQACAQMDBAIBBQAAAAAAAAECEQMSITEEE1FBYXHwIjLxM5GhscH/2gAMAwEAAhEDEQA/APTHskJgw5Q1XaoH2AhH7Z4fElRbJ5FsKA3lOGUKgdtN/d3BQuxTjqT5qnuYp1WidimjgO+Aon7UaPsrP5ykASo92J6V0/bA+zH1Qz9rn7n/AEq9lOfD70T+p8O/70VLymkz9pu+4CDxe1S3XNHfZTOpRqRyUFZoAuQBzj5qvu1aYygH7XJ0CjfjHnkh9oYmgzSowHhM+UTCjdUkCw8tV3x1l3UvZOesdxPcbLowTzrA8foh2vIMiV19Zx1JVkJn4OB7wn75oJziLG6fkKaWhSO0q4H5QVI7aB3ABQOp/ZUZMKNp0NbjgRDrcwpBSbl1kKszzvhNbWLd5++abW6dwzG0MjraG4+iFJRNaqahHKyhqthNo6brYdxTA9PqOUQYSbKVSFZE0cU5twSFD+xuJ58Bf4BGUdm1IAy+Jt8V5uS4+V5uCaG2nfmuiKmODxYqudgYsXN7hcqVmyydGunj7vqVxxlt3p3xuru6SpIfHOdSIB3idZUzHSAeInzXfv8AWPTjyTLw5UNkJV1RdQoWqVTO6cObuhhJDuxgBIXVfXJ+/wCXlap2KdxQ2E2oaVU5pyO15cx5+St6NZlMAOHb/hA+J3qj2/XFR4cARb4W+i72bmlWraZ0uDeU+mwnRUfRnGE0nN3sIiQDDXTa/Meqsa2JfHvHzj0Flx9qr7HGlGtrb7fEqOvjKTf/AGDuAn4KvfSpQHVa7WA3IAJIsTfcE6rhaDqb+pZVeQ0nO9zWgQ4tkNFz2mkRyU+z81HU7V2/TbOVrnd8N+pVNtnphWAmlRaSTf3nRbXhyQ5bx9PvVQuZImCJ3fcKfaxRuoa+28XUiKjwN4AZTHhBcfNCHA1Xg5jJgEu/Ecbam7g0CRw3oivQL7DK1sQfeJJ7V/ejf6I/C7QNKmWAgtIIMgAXe5+gsILzCtMJFdfKhq7NadZO8RDReP0gcAtXRZIBHAKg/bKZcGB7S42ABmTHJXFPNlEcB8FNnwmSQQ5vcmF/MBCmqdEzMklSJe8cSo3YgblD1RO7xU2G2U9590kchKnUN1EcUdw+ShfXJV3T6MuOojvd8mqRmwaQMOeCeDRmPlc+iDNSe9SMY47j4rYUdiN/LRcebzlHkSPgi6ex3j/+bByE+vZCi2/RM0yGH2VUOjDfw+Kn/wDHzq9zW95+/itQMFT31HPPBpPwpj4lPZRY09ikAeJgH5uVO6/V20zNPYlPcH1P5W28yI9UXS2Id1No/mM+glXTqjz+Zo/lbPPV30Q72AxnLjxDnH4CB6KenflHUAdgcvvVWs5NAB9Z+CacJT/TUfzdMf5EDyCLED3RHcI4/wCkxoM6KPbk+iu0TKIHugDuAHwSUjnKNxXRVl9uOz1iOYZ9fiUUSgKZz1p/md5/9R5VM3s9PP42oXOJ0CDrPgEncjaqptv18lJ3Oy5dO7FeXfhmau0jmN95+KSri/7kpK3Xkt7OL1k1tCTuhLFMGUk6a2QTKloU9Kv2SD9hd3jN6FY/PUezeWuBHEtOYGOcH1WmqMledHaZwuIZXYAcp7TdA4aEE7vvgicX0/qv/dsDRyaXHzMD0QaTF9H2VHlz3OgjQQNzwb91Q/8ALJP2kyiI63L72rzPadmdqd5v4rDYnaWJq+853i6P8W2QzdnE6u8gg0+K6VUW6S7uH1hU+I6YE+4zzM+g+qgpbEk2aT3/AEurzA9A8Q/Sm4DmAwf5QgzdXa+IfvIHIR66qA4eo/3nT5lekYX2bZRNaoxvdJ9TAVxgeiWFHusqVzyBI/xAb5lB5fsjZ5ZVY69jvA00sF6Fg9j1XQWtMHlA83QtZg9hPb+7o0qI4mCfJg+LlYDZBA/ErGP4ctMedz6oMmOi7tXua0d8/QeqnobEozYuqn+Bsj/EfNaang6Au1nWHjBf/k+yKl5sGtaP4jPo23qo7igobIP5aDW83uHwGYow7McB26oaP4WgeryfgrF2Hcfee7ubDfhf1TP2djbwJ4m58zdBXDAUeDqp55nj17KIp0yBDabWDmY9GD5oh1bhJUb6h7k0IajXXJd4NAH1KFqNE3A7yc248ZMablJiMQxvvvA5T8lntqdNaFEloDnutYCBfmfop6e2zqm9Lqo6RF9N1hf7PmmOae770WFxvtErOtTYxg4mXH1geipam369V4z1XkTpMDyEBTJu6RbqbejYrHUme/UA5Zr+QuqbHdLaFNpLWOf4R8fos83BvN4gHe7sjzdAKG2phgKbpcCbGADx4kD0le6+lxmNu+7yT1GVyk0mxnT2q73GMZ/kfkPRVw2viS9jnvqRnaYnKD2uAiRYoXDV3AENDbAmfdNtbiC433lR4hrj2rGACSBETu5mV4HsepPN0FtOrlpPPKPO3zRIfIB4gHzuqrpDVhgbxPwH1IUCqwDfePcPn8wjEPhWdgc7+Z+illeXLk1ldxp8WOsIY9yyfSvEe63xWprnesHtzE5qrt948p+ZV5lLNx57LeTQTN3+SSgzff2VxV6Xfoew4jCACwvcG+t9Y3WQzaS0uC2Ma4DszWtN73P34ouhsnCtMZnVn/pZLvRgt4lepmvPsTsjMSNJRmC6A4hwENMRIJ7No5r07C4Bw/d4dtPm8hp8my7zRzdmVHe/VI5U2hv+TpKDzzCezGO1XqtA4C/mTAVvguiuDbZjHVjyzOH+MAeJWvZsygy5AceLyXnzdYKSrtRrWuLWucGwDlGk6WtxCCpwmyntH4dGnSHExPkwfEowbEP/ALKru5oDB53Pqsz099oFbBEMp02FxMEuLiGnLmFhEmOcLzDaPTrHYgw6u8T+Wn2J5DJ2j4kqB7fWfg8Pd5YHC8uOZ3f2jPkqXaHtQw7GZ6YNQbiLDUNntRaTulebdHuhOOqvz9TUaCD2qnYzcJzkOI36HQLYbN9krsmStWAbJgUxmdEyAXOAE/0kKQPtL2m4guy02taC1xtJNo4QN/PRA9Ctv4ivtRoqVHvYOsBH5R+G6JDRGsa8lvsL0FwjCHOp9Y4b6ji7hus3cN25Fv2zhaMMFSm3cGMj4NsEFia3eU0vPcqit0kESxliJBJjXkPqqfF7fqutmy/y29dV3x9Pnk819VxzxdtPWqACXvAHMgKm2p0sw9DUlxOgaJ05mAs7UqEmSSTxJlU3SGnZh5x5j/S65+m6MLltXD1HXnJpbY72kvNqVJrRxeST5CIT6G2alZgc55vNhYancFmK2zmsaXOzuAOWWtyNmJ1f2v8AHxVl0exMU7xZxaJANyLa+Kj0uuq7T6nfTNLRlMnQT6rLdJ6UVgeLfg4j5rSVMW92gJtabCZjLG7jpuVF0ipGWOMG7wIBs2xE8+ySvT6jvx15+DtyRTuNJps1z+bjlHk2TH9Siq1iYs1oBmzQNOJ1PiVPSwjnjstJkETzm1/S6diMDlaSXtmT2WmTfjGnie7VZbSWNGo6RBy/xGTYcDuvAhDbQEtd2i7sm9+H2fHmpqEQ0xNgb6aQPn6JYtpkyA3dAjeNBHePVa97s7HspmUIaA9juPZaXEg3uQDHdyRDGYdwLGOc54a9zqZY5pHVjMbxGgIhR4SlTdlDjNhMiY5K12icNSZNGmKdUsLQ8ZszgSC4kF0CQMoMfmPBY+5vTS1dbabAPmlTPFjf/kKk6QVM1QNG4AeLj/xWewqmbD0j/AB5W+SqaX4uK5BxPg0W+AS3U2QR1cWTSFaPwwQj8Me5eKZY5eWhhyyhC1U20+jFKrJHYed7dD3t+kK8IUVZ4aJcQBxJgLnnhcbvB27XyxTuhdabOZ5n6JLSnb9Af+weTvoup1c3x/wr1YfLVdFa7C4ZxmyuHZIkEO1kTu10XqVOkGiGgNHAAAeQsvGtg1Iqx+oEeV/kvYdmVs9Jjt5aJ7xY+oK0mUmyqOvTljgN4I8YRC4Qgy+z6r3dU6SSyo4OgS4tIGpA/mFyNQjqWBqZi5vZJaxskz7jp92TYi0F28neicdtijR/eVGtPDU+QWfxvtDpi1Km53N3ZHlcqQdtDoXQxGX9oBq5cu8sByjKC7KZNjxRmG2dhcG3sMpUBxAaye92p8SsDtHpziX2DhTH8Aj1N1nq2Jc8y9xceJJPxUD03H9PcLT90mof4Bb+4wFnMf7SKzrUmNYOJ7R+QWYw+BqP9xpI46DSfeNha+qecGxvv1B3MHWHfaZDQbcTqg7jtuV637yq9w4TA8hZAkKVmFJjcCYl1hIF7ngnspNBGYl2oIb2eQhxBny+KDVbGf1lBhm4GU/0mPgiG4MXLgTEamBB05lVfRUvyvptIa5rwTmH5SJIg6e6rKq2nILqjnuDu8tL7BpA3Rx0C1scu0rAyx6M8pPm/v8A0hxNenEAyRLoY2ZaLSHHU7tVT7eJFKQ2MjmuBJmb7xECJV60GIZSDWiQZ1Ab+ZvImLclXbXoE0Xh7xmLCQwQAXATIaLAgAeBTL+WNjvx5SZTTO1jml1R5cewYnOSJ7V9GkAadyO2Me1VDBaQWhx3G1yJuAVXYRriDDcwe1zRLZiBmJaeMBG4BxNXtGc9ME5SBAjTs+6QAvBwXWbS55vBe1cO0fvKusgNpxcRbtHeADoqTpGxppBzGOADmHMZ7Ugt374jcrqniQL06QBOU5nXPMid4A0hVu3C59J+dwLssgfyuDpG+wgL2Z47lePCyZRQPxBcA3O94uA0ExcaS7x3FCurcIbp/EdI36eAC648Tw0+9VE50bvuVmNJbYJ34bb2iOet/Dd4p9WNwjvM9+nOSE3ZTM1OOE8k6pS5W5fd1scc6sZftGbbq2T5Z3rC0xuDpjmCo6tUmxNpJjmVc0+j1eq85KZiTc2GvE/JXmB9nLrGq8Rwb9SsnLtlWjPBbBr5cE0/pD/RzlF0fpdp7uEDzMn4KbpbSODoNbTp/hmxM6GZg8zrPeqCj0wbRp5WMJeTJLrATAAgXPouPJLcdRaeW1lVO1OkGHpDtPBd+lvaPdbTxhYjaXSKvVs95DT+VvZHDQa+KCbSbpr3rhh6f5q3Vrwucd0vc792zKOJufLQeqpMTUq1TLiXd9/LcEVRygQRJ+9UJidpEyAABxmV6ZjJ4LncvNDtozvSTBHEpKe6j0ilUyPB4EFetdFK80S39Lrdzr/GV46SvR+gGPkAT7zI8WGPhKkbVcJXZTHFB5107wuTE5tz2g+I7J+A81mKhXoHtCws0mVP0vg9zx9WjzXnz1Igi/Hl8gj24oDKadOnTBJAe89Y63GZA7wwIVjiBmAPZOoEQTxcL9y45nvdq4uA0SD/AFTYC/ioElevmjO9z4cZBMNgkmW7wTM6DemNqGCWNgNOaWj3ZsO2bxeBKQIJcGNkuFvzuEcxpOpMck54LyC5w7QnXObWFhprABiAga+l7xc64IJjtTJv2tLSb3k+ipVsr5piCCHB5JJbpqfdi5kkLjXNtYuJbBkze12hvkJ33T8rzlBIYCC39IOUmxawSbneLnuQH7KA/aKjKjg8VGFzi2bkQ+0ASbnQQtAahc0mnTiQHBzrSTYNeBewWWwdVja1BzM2oD5jVwgwBoJPotQ4OgdY8CcwIbYOn3db5gOG9aPBd8f4/f8A1jernTy/nv8Av+xuJZAmpVhoIdA1aBxAu5pcg3tHutp7yCSY1uXAb+EIqiWQMlMuMZQ42sw6OJuZO/xUGIe7Quy6WYIg6nt6kGY7l2n2csfj9+PDH4Z5AbTeXZGOIMTbVpgcSiMJUYKtIAEQXNcZuZNjl0bbmh9qMLatQbic3K4n4yh8KYe08ws2fw5PxWzf5cf5jVlhI7R8G2EzMjfwC5WoAtcABcO/yF1LP/P9I3C7Fq1NG5Rxdb01+C1MssMP7VnY455f1ecuYp8FsupVMU2Od3C3noF6Zs72fUWGan4h17Wn9ostBTw1OmIAAA3AfILGazDbA6FVWt/ELRJmBJI5Hd8VosP0cpMvlk8Tf/Q8kbidrtbYanT70jnPgq84ypUJABEcuHHh3wFN5sta2iccl2Jr16bLSAToJuY1ganwTcPiWv03cfj3LN7U2JSFT9oqVsmUS4tIMlpHazm0iwOUOOlpKB2h09ZRax9Cl1jC8sc6S2CLlhBGaS27fdBjQ5SFylyt8O+eOEk6bv5+zXbQwDK1N1OoJa4QfqOY1Xi+3tgPw1U0zuOYH9QOhHl4GV7hQqipTa9sw4BwkFpgjeDcFUXS/o6MVR7IiqyTTOnewngfQwVdyeJCmc+Z27QIljCBxefRFtYZhzSHCQZEEEagyhcYSNBI/NGv3yTabj22bTYBIBubl305Lj3PYRpHMAtd3yPSyEdWAvMcP+cUXTe4d0XlEHPoYYkn8Vs3gBpA5AkyQElAQOA9fqkq7/K3V9o9C25g+qqkflPab3Hd4aK66C7QyvAn3Xg+DhlKl6VbP6yjmHvMv4b/AK+CzPR3E5a8fqBb46j4K6j3PMuIfA4nPTY7i0Hx3+sqYvQAdIcL1mGqt35SR3t7Q9QvInv+5XtLnLxzbOF6qvUp7muIHdMj/EhAK0STu13TfcPHSVI17QQSM1iDJm/EBsHTcd6gDr/G8eEqRlQwS0e6c0jd/VryHmgma5xDZgAEs7RjXUFre0dLmDuUZDRrLod3Aj/6vbcICT2+9mdeJGW4J5udBsReJkpr67bhoEOA17R/ucJBOpjuQTMe6Ja3KA6ZHZjNYAH3iO1xNk1zA2czpIcLN7IIIk9o33xpuKHq4kuJJNzqTc+Zuo80oCamKsGgnK12Zo4XnvPefmttSptIzRJdD+NyNRwWAW02HUdVotygu3GL3BjXQab16/T5a3KzfX8eWUxuP4HE2QWIdbiLz5+av8NsB7rkhoPCCfPT4q0w2waTPyyeLr+W4LpefHHx3efh9FyXvl2eb4rovXxFUGmzslolzuy3U8bnwCvNl+zFgg1nlx4N7I8/ePotw57W+Gv++CrdpdIG02OLRmLRMAjQc91pO/Qrw8me7cq2eLjuphPwmwuxqVL3Wgc/qTcpYraNOmDmcBAnw4wLxzhY7/ybE4rM2i2HggtDQTImDf8AULG0CJtYLn/jL3sDsVVALZL8mX3YmHukU2Ft7kmxPALy3myy/pGlPRY8f+tlJ9p5aKvti8ARz+dtRznTchere73+yCezNpPANiXE8gfiqat0roUKL/2YdcaLW6G+WcubrXtgtaSASxtg4QYBIz1baON2hSnD5muDiyq2mS0Oa6S1/XOOYgQWuBdHumLmO2rfLwXUvZqsZtTD0nFpIfUa1zsmryGjMQKYM6SYcW77FZXHdN62JpOGEaQ9rh2CA95Y6AH06bRkkOMEQ4jM0zqRdbP9nRdVZiKzy2qMrnNokNaagP7zrCJvAJDWkZi6HQVq8BsKjQBFOmymCZIY3LN5ufecORJHJTqIYPA9EMRWrsxNZxpOLR1tN34jiYLXsjNlZTe38riC3MRlgBabY3ROhhh+GyCYJcXF7jEx2jYRNsoHerfH42lRbme5rG7pMeDRqTyErG7Z9oobIoN/rePgwfM+ClDX1qzKTS5xDWi5c4wO8uKxm2faHTZIotzn9TrNjiB7x9Fh9sbbfiDNRznxpmNh3NFh4AKpfUvcqUjMftXrqhe/8xkwAOVh3IPMXOkaCYKGeboqjSJAt3DQHx084Q2HrZQ6YBdu5LnWie0S48ALeJKjxbnEmRlMEC1u8Heq2m1zjBO5ELc7SZ+lv9w+iSHGAZwSUbHvtN4e0EXa4A94I+hXn21MKcPiLflcHDmJn4LU9F6uVtTDnWg8tHOm7tMPkY8Ezpds7NTFQatse46evxUjY9F8Xmox+k27ndofEq4zLCdAsdIDZ1bHiz/RK2eZBM96836fYfLiGu/WwHxacp9Mi9ALljfaJSmnSqfpeWHuqN+rGoMQ5yfUxBcZ3wBe+gjfysonOXAEDy4nVcVxs7ohia0EMLG/qf2fTX0Wr2Z7NaYg1XGoeA7I+p80Hn9Gg55ytBcTuAJPkFo9mdAq9T34pDnd39oPxK9Do4Kjh6c06fZEWpszEyY0Fyp6hLHtgsFMB2eZBBMBuWIbEzObwQUOz+guHojM8ZyASXVLgReco7PnKvmspljXAjJEggjLGsjdHNcnJVj8RwqkmTLmMytFpNqYPC8mVDWolwqUXPa0PBbTydlwYGgGxNyD+m0HcgWJ2/QpU2vNQZHnKwgzmMxA43lH1mkgga7vDceR0VLg+ilMYdlCoOsbTJLMw928gC+neVc03j3QRPDu5cEHmmN2Ljn4ouDzkpvzU6lRwZTG+MosXD3XBrToVo8fjsNhRnrODXOvDpGaP0tAL3jnDRxKN6T0azabqmGH4vJgc47iG2kHQ+B4hZFvQepiWNOJq1G1JzG7XlriWyA0HK2Wt1c4GQLGEtVww6d90O2faC2lTYKNP8J7czIAa2WmC0sFgWnXMX6g2kFdZgcZi69KqCKWGhr252yYI7VLI7tOE5mwwBpaQYutbsXobRw7WtY3Q5gXxUfmIALgXDKwwB7jRoL2V2yiAZAudTck95NyqdMX3b5ZnZHQihRJc1hLiC2ahLoafyhs3EGLkSNQr+lhGtAAAhuggADuaIA8Aq7bHSzD4eQ5+Z4/JThzh/NeGf1ELC7a9otZ4PV/gs4tu7+8i39IHerSaQ3+1tvUcOPxagadQ3Vx7mi/josDt72kPJij+E0HUgF579Wt7rrC19oueS6TJuSTJPMk6lB12HWZJ3KRYY7bz6ryXOcXH8ziSTyk7uWir8XXLROp5qMGe9RYqXdwElBN1tgDrA80I5905z5uoUE+HEnRXNGjFp0t980Bs3DOg1A17mt1yjNEbyBeNFPs2nAdldmDjM8P9/RA51CAQ5oudG6d8IPE4Zrahyi0f9V62l2XPJFrRNz4Knx8MH8RufHQffFVt+iddthjUbxXEEWpKyHr2LrdRjaNXRlYdRU79WHzstXUw4c0tdoQQVgzRq4jZ56yTUAzAmxzNuPgVrui21f2jDU6m8iHcnNsfr4oKLYbjh8Q5jvyvB8D2T6EFehdYsd0lwUPZWA17DvHQ/fBaHZmLz0mk6xfvFj6hAcXKi6Z4fPg6o3hucf0EO+AKsMbtSnSHbeG8ib+A1KzG2emDXNcxjCQQQS61iIsNfOEDNhdAjWpsqPqDK9ocAy9iJ1P0W42T0Xo0B2GCf1G7vM3WU9ku3M1OphXGXUTmZzY43A7nGf6wvQ0DQwBV/8A5Hh+tbRFZhqOMBoM3iYJFgbaSudJNnGvhqjGzmiRBIkj8ttZEjxCyXRnoa2tTbVdUDG5wWimPxGupne52ndBsQVyyyymUkj18PFxZcdzzy1r6NtgqOQmm2kGUmxkLSIOaS4ZR7sHzlQ06bHh2HqP65zQC/rGC7XOJbIADTpu4J9F1OuGVM2bq3Oux5DcwBaZgw4b4PEKPFbdYyj1oDnNmIAvMx5b/ELpt5bNJG0X1KRa+aT5Imm4OLRmsQS2LiN28hMq46lmdMGpRbmd2ZLA4TrG8DQaqr2nSq1quFrUiBTaczgSATmgXvcRpE79xRuF2E1mIqV2zNUAOBNj4el9EQgr7ZfVw7KuHbmJdDgCZEESNL7rnd3op2z3nEtrCocuWCyxGm48JvbejqGFawQBbgAAL8hZdxOJbTaXPc1jRq5xAA8Smh2rTDhB0O5RGoxkCWt5SBYcOSxe1/ajTZmFGn1jphrnHK2OMRmN5sItvXnm2ek1XEPLnuBzahohvC4H/wCiSg9U217QMNQkMPXv0imeyO+pp/bmKwG3PaBiK5yk5GH8lMlv9zved3SByWWbi3SZ4cVBVxhNQTG7QAbuAUgytXcbEgAbhuQlTFuIgExpA3gXvxuoq2KFx5oV1cnkEE7zAtqmNq2k271ym4R4rhFkHBWBmBfioXukwnGyaw7+SBhfCaF11ylRbLkGn6I9IMPSmlX7D5s5zbd06tPNX+1dk0HsfWcLBjn9bTcA6wmCRZ87s0rCYvYTX3acrj4g/MIfBUK7HdSS4UnEZwDLSAQe7cEF1QflptdUu6Mx3X3D4eRVPi62dxk8yjdoV8zuQVdEG91X6p32TjBpJpqniUlHWh7ICqnobiOoxlfCn3X/AItP5geH/wAqzzLM9K3mjUo4mnZ1N0Hu3T6jxVqPRsZhRUpuYdCNeHA+BusSdtVKYNNr4DTcNgmTqMw3W3LJbb6TV6x/Ee4tNw0GGx/KLJ2xK0tc6TLTD22gN3O4/wDCpBmO2yGkyQCeNye7eVTV9rPqGGNPeZ9Gi/wVhtnBNJZUIkNcA7+U23cCQe6VK6kGABrQJEiAO6I3wUAvRbHVsDi2Yp5HVtIa8byx3ZcIFrAzEzYcF9GseCAQZBEgjeDoQvmt9F1QwTO4k3++5ew+y3bRqYXqHumphiKcnV1MiabvKW/0INovPek+Ir4Oq5lB+SnXPWCBebNc1pidYMC8EL0JcLBrFxp4qmePVHfg5vay6rJftWO6EYCu3ruspltKr2ofY5yIcQ3UNcOMGwWj2ZsZlBhYwdknMZvco5UW1um2Fw5cHPzPH5WDMfEzDfEhTjjIpycl5MuqrwMAQe0tuUMO0Oq1WsB928l38rRd3gF5nt32rVny2iBRbxBDn/3EZW+AJ5rC18c55JJJJ3km/edSrOb0vbnta1bh2X/W+57wwG3eT4LBbS6Q1sQ4GpUc+LCTMd24eAVNXE2m/DQW3KWkOyPvig64mdfTfznch62Le7TjujdvgWU7hBnihaxlwQEMdYoYVe05Szr3wPBBtMkniSgT5cTHFINTqr4Oqjpmfvggma5Ne6dNAkH6911HSfDSOKi34S6Ra64G2701+uqk3Jv6INqNICdgW3lMxGIkRCCq4hzTDXFpHPXkpGnoNMgldqV4aSq7ZW0usaQ73m6xvHFSY2vAhALVqXjxKgzQb3HFIt3plZ5jS6gcdX5lJNGHPBJRvFO3rONx7abcz3OjgN/hv81w9XiaJaZymxGhBF/A/VY/F7adVcHAkACAN/PxJWq2dTFOm1u/Vx4uNyeashV9L9ntFCmWCOrOXwd/sDzWa2Liurrtk9l/YdwvpPitrtZvWUntnUGO8XHqAvOa1wg3FJln03XLTl7wRY+XqomU87Cz8zDbmIt3y31bzUeAx3W0adb8zfwqvycfEg/1FEPBDw+86GOEyD4FBXPORwG6JHeNQrDon0p/ZtoU35SKTx1VU7sriMr+5roM8JTauBFXURBDoG46kA8PlCginTaWgC8ggXnvKD391SASSABqSYA7zuWR2z7UcLSdkpHr6n8Jhg76m/8ApBXlG2NuVq7Gtq1ajmsAaGl8iAABIHZOmsSqlo4QO76oNjt/2hYitmBqZGmexTJaI4EjtO8SByWaZVLzBMDUAfTQaoStThpIXcBUMX0Hz+wgdUgEzu3n7umOrcB4nytwTaj7n5iPQoepieCCRwjkpsNWtxv8iqw1borB1fiPgUBlY6KB/wDtP60CSf8AqHqVMxn78kEjndn1QjXZQiHPERIQ77oEGTrzKdSNk0snuSeYCBlQ7vvT/aVN10wSVLToxclBxjpcuvbfiV0jcLLjRe1+KgRup3EpYmkxw0ObSfvVTESb+CYWKRNswU2A65nazy4Jld+Yk+S5lXYQchdiV2F1RsNynl5pLuRdUC12VSBqA7mw7xGnr/8AKvKu1Q3eJ8ysg3GuEgGAdY+q51isLvFbeJs3zP0WcxJ7R53RLnb+KHxAkcxdBZdFMaGVjSf+7rAg3gAgG8mwtN/otJg62dhyuDg0kZgRldBiQeawTjvGouFseh4p1XdUS5gqdsZTqblzOQMkgcigdjn1spJGVpvEwY4xqR3qpdnBvvC3O1OitPKS15JaB2ZkNgaced159j672uLSYj4cUEuJxJN3uJMAXP6QAB4AAIc4+1hHegHuJ1lMzIDRWBcJJMm6nxT4ADdB8lWcUc0SIN7TPgghFWVE5q40qRtEA3v8Pu8oIQ0lG4ZsD19FCHbiN4U7dfvggfUIAufjqhmP1UlbdCjYLXQPqC3NMBhPxB0XGUZbw5oE0rouuNAFk4FAg0AJruadusutpoI4JTwxSZU4MQRZV0CVP1aWVBCaS6KKlhdyoIuqS6pSwuEqNBmQJJ6SjUFcwqQJJKwf+Xx+SYkkgGHzPxR+x67mlpaYLagg8O2PqVxJB6jtcdXTquYA1zgXuIAEujU8dF5RicW+o7M9xcSBr8ANw5BJJBHQbLoOn+lFNkkkHGKyw+nh8kkkCbQbmNvuVDUOvcfgkkgjLu14BEM3/e5JJE1HXKjCSSIFFglKq5JJBG3RNbdJJBPR1XWrqSBykakkg6NVETqupIFK7KSSDhXCupKAyEkkl57lflL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6868" name="Picture 4" descr="http://t3.gstatic.com/images?q=tbn:ANd9GcTeURLWQkEl_oYgeM0ybu8K3JFkhouneZWxp_hIQ-kPYhMfmGM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699543"/>
            <a:ext cx="2667618" cy="1512168"/>
          </a:xfrm>
          <a:prstGeom prst="rect">
            <a:avLst/>
          </a:prstGeom>
          <a:noFill/>
        </p:spPr>
      </p:pic>
      <p:pic>
        <p:nvPicPr>
          <p:cNvPr id="36870" name="Picture 6" descr="IBM 5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147814"/>
            <a:ext cx="2857500" cy="1557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451403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302125" y="804863"/>
            <a:ext cx="4841875" cy="354806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/>
              <a:t>1963-1975</a:t>
            </a:r>
          </a:p>
          <a:p>
            <a:pPr>
              <a:buNone/>
            </a:pPr>
            <a:r>
              <a:rPr lang="es-CO" dirty="0"/>
              <a:t>Circuitos integrados</a:t>
            </a:r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r>
              <a:rPr lang="es-CO" dirty="0"/>
              <a:t>Multiprogramación</a:t>
            </a:r>
          </a:p>
          <a:p>
            <a:r>
              <a:rPr lang="es-CO" dirty="0"/>
              <a:t>Sistemas operativos de tiempo compartido</a:t>
            </a:r>
          </a:p>
          <a:p>
            <a:r>
              <a:rPr lang="es-CO" dirty="0"/>
              <a:t>Computadores vectoriales </a:t>
            </a:r>
          </a:p>
          <a:p>
            <a:r>
              <a:rPr lang="es-CO" dirty="0"/>
              <a:t>Memoria virtual</a:t>
            </a:r>
          </a:p>
        </p:txBody>
      </p:sp>
      <p:pic>
        <p:nvPicPr>
          <p:cNvPr id="38914" name="Picture 2" descr="https://encrypted-tbn2.gstatic.com/images?q=tbn:ANd9GcRvZA-9QqvbcaUPFZP9nupMvbHAclzxG3kxcEDdL2vKkiwDG6h6k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1546899"/>
            <a:ext cx="3400425" cy="1007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807374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302125" y="267494"/>
            <a:ext cx="4841875" cy="4085431"/>
          </a:xfrm>
        </p:spPr>
        <p:txBody>
          <a:bodyPr/>
          <a:lstStyle/>
          <a:p>
            <a:pPr>
              <a:buNone/>
            </a:pPr>
            <a:r>
              <a:rPr lang="es-CO" dirty="0"/>
              <a:t>1975</a:t>
            </a:r>
          </a:p>
          <a:p>
            <a:pPr>
              <a:buNone/>
            </a:pPr>
            <a:endParaRPr lang="es-CO" dirty="0"/>
          </a:p>
          <a:p>
            <a:pPr>
              <a:buNone/>
            </a:pPr>
            <a:r>
              <a:rPr lang="es-CO" dirty="0"/>
              <a:t> …</a:t>
            </a:r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/>
          </a:p>
        </p:txBody>
      </p:sp>
      <p:pic>
        <p:nvPicPr>
          <p:cNvPr id="39938" name="Picture 2" descr="http://www.fib.upc.edu/retroinformatica/exposicio/micrordinadors/com_8296/mainColumnParagraphs/0/image/CBM8296%20(Custom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971232"/>
            <a:ext cx="2113938" cy="1056117"/>
          </a:xfrm>
          <a:prstGeom prst="rect">
            <a:avLst/>
          </a:prstGeom>
          <a:noFill/>
        </p:spPr>
      </p:pic>
      <p:pic>
        <p:nvPicPr>
          <p:cNvPr id="39940" name="Picture 4" descr="http://www.fib.upc.edu/retroinformatica/exposicio/micrordinadors/mac_512/mainColumnParagraphs/0/image/MACSegon%20(Custom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3003" y="771550"/>
            <a:ext cx="2466262" cy="1232137"/>
          </a:xfrm>
          <a:prstGeom prst="rect">
            <a:avLst/>
          </a:prstGeom>
          <a:noFill/>
        </p:spPr>
      </p:pic>
      <p:pic>
        <p:nvPicPr>
          <p:cNvPr id="39942" name="Picture 6" descr="http://www.fib.upc.edu/retroinformatica/exposicio/micrordinadors/rsh_4p/mainColumnParagraphs/0/image/R-S_TRS80-4P%20(Custom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3241" y="1113588"/>
            <a:ext cx="2053561" cy="1025953"/>
          </a:xfrm>
          <a:prstGeom prst="rect">
            <a:avLst/>
          </a:prstGeom>
          <a:noFill/>
        </p:spPr>
      </p:pic>
      <p:pic>
        <p:nvPicPr>
          <p:cNvPr id="39944" name="Picture 8" descr="http://www.fib.upc.edu/retroinformatica/exposicio/micrordinadors/com_64/mainColumnParagraphs/0/image/CBM64%20(Custom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92216" y="3746907"/>
            <a:ext cx="2551870" cy="1274907"/>
          </a:xfrm>
          <a:prstGeom prst="rect">
            <a:avLst/>
          </a:prstGeom>
          <a:noFill/>
        </p:spPr>
      </p:pic>
      <p:pic>
        <p:nvPicPr>
          <p:cNvPr id="39946" name="Picture 10" descr="http://www.fib.upc.edu/retroinformatica/exposicio/micrordinadors/ibm_5160/mainColumnParagraphs/0/image/PC_IBM-PC%20(Custom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8947" y="2355726"/>
            <a:ext cx="2202020" cy="1100122"/>
          </a:xfrm>
          <a:prstGeom prst="rect">
            <a:avLst/>
          </a:prstGeom>
          <a:noFill/>
        </p:spPr>
      </p:pic>
      <p:pic>
        <p:nvPicPr>
          <p:cNvPr id="39948" name="Picture 12" descr="http://www.fib.upc.edu/retroinformatica/exposicio/micrordinadors/compaq_386/mainColumnParagraphs/0/image/PC_Compaq-286%20(Custom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25210" y="2355726"/>
            <a:ext cx="2378181" cy="1188132"/>
          </a:xfrm>
          <a:prstGeom prst="rect">
            <a:avLst/>
          </a:prstGeom>
          <a:noFill/>
        </p:spPr>
      </p:pic>
      <p:pic>
        <p:nvPicPr>
          <p:cNvPr id="39950" name="Picture 14" descr="http://www.fib.upc.edu/retroinformatica/exposicio/micrordinadors/siemens_4nd/mainColumnParagraphs/0/image/PC_Siemens-486%20(Custom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6290" y="3873740"/>
            <a:ext cx="2053561" cy="1025953"/>
          </a:xfrm>
          <a:prstGeom prst="rect">
            <a:avLst/>
          </a:prstGeom>
          <a:noFill/>
        </p:spPr>
      </p:pic>
      <p:pic>
        <p:nvPicPr>
          <p:cNvPr id="39952" name="Picture 16" descr="http://www.fib.upc.edu/retroinformatica/exposicio/micrordinadors/cam_z88/mainColumnParagraphs/0/image/Sinclair_Z88%20(Custom)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29265" y="3867895"/>
            <a:ext cx="1584176" cy="791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588293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40962" name="AutoShape 2" descr="data:image/jpeg;base64,/9j/4AAQSkZJRgABAQAAAQABAAD/2wCEAAkGBhQSERUUExQWFRUVFBUXGBcVGBQYFxcUHBcWFRcaFhYXHSYeFxwjGhcXHy8gJCcpLCwsFx8xNTAqNSYrLCkBCQoKDgwOGg8PGi8cHyQsKSksKSwtLCosLywpLCkvKSwpKS8sLC0sKSwsKiwpKSksLikpLCwsKiwsLCwsLCksLP/AABEIANAA8gMBIgACEQEDEQH/xAAcAAABBQEBAQAAAAAAAAAAAAAAAwQFBgcCAQj/xABEEAACAQIDAwoDBAkCBQUAAAABAgMAEQQSIQUGMQcTIkFRYXGBkaEyQrEzcoLBFCNikqLR4fDxUnMVFhdDUySDssLT/8QAGAEBAQEBAQAAAAAAAAAAAAAAAAECAwT/xAAjEQEBAAIBBQEAAgMAAAAAAAAAAQIRMQMSIUFRIhOxMmGh/9oADAMBAAIRAxEAPwDcaKKKAooooCiiigKKKKCP25tdcNA8rC+UaC9szE2Av41U8Lyv4VvjSRO8BWH1B9qjOVrbmqQKfhGdvvEWUeS3P4hVFxe1cO2EjiTDhZgQXmJ1bje3jcaHQW0o57tt8towe/uBk4YhB3PdP/kAKmsNjI5BdHVx2qwb6V837JxKxyZmj5wgdEXtle4Ia1jmtb4ToeunW3NtNJJmROaAZiNFWQ5jmOdlAzG/DQWGlTzvWl3dPoyva+dcFvrjYvgxMluxmzD0a4qdwXLBjE+MRyeK2PqpA9q1o7/sbbRWYYLltT/u4dh3o4PswH1qewXKtgJOMjRn9tD9VuKi98XGiozBby4WX7PERN3B1v6E3qSDUXb2ivL17RRRRRQFFFFAUUUUBRRRQFFFFAUUUUBRRRQFFFFAUUUUBSOLxSxxs7GyopY+AFzS1UflS23zUAhB1lN2+4v82t6GjOV1Nsr3i2k08zu3FmLHuvwHkLDyqe3V3D54LJPcK1iiDQsOoseoHqA1PHTriN1Nk/pWLRG+C+d/9tdW9dF/FW2bMhu5a2i/Xqt3VazjDbD7tw4eOwATuQKPe1z40xmkQ6OpI/aUGpnaMl2t2UxZQajohcTu7gZfiij16wCh/htUVieTTCv9m0ieDBh6MCferS2HHZXBw4omlAxfJVIL83MpNtA6lde8gn6VA4vcPGp/2Q47Y3Q+zZTWuAuOBNBxDDiAfL+VXadsYXitnzR/aRSp96NwPW1veuMNt+eH7KeRLdSOw9ga3JsUOtfQ/wA6j8ds3CTfaxI3341PvxonZFTw+/uKw8IZ8cJCCQQFhlUkoHRQDlk46M3Ad9dYHl8nX7bDxP3ozIffMKeYvk5wEnwdA/sSMv8AC1x7VB43kj/8U7fjVXHqtqzjNc0s+LlgOXfBt9rFNGe4K49QQfarRhuUXAObfpCxnTSYPEdRcfaADhrWHf8AIOLw7h1EE2W9lbgdCNUcWPrTHbkOOYBZIJVQZSQmZ1LhcvOMQzXYjr7KXezzI+m8Lj45ReN0cdqMrD1U0vevj9JXQ3BZD5qfyNXWHfeXDxDm8dPIwzgWdiGaylSYpkIVB0l43NuqluiWvoy9FYBszlux6kKyxTEkAAoQxPYObI18quEfLMY1zYjChQAubm5lLAklcvNyBTmBGoBNuulsnKzLbT6Ko2z+WXZ0uhd4yeqSNvqmYVYsBvdhJvs8TCx7BIob90kH2qkylS9FeBq9o0KKKKAooooCiiigKKKKArB9/trtPipDYgK2RQepV0GnVc3PnWw7x7xx4KISSAm7ZVVbXJsT1ngAONYpj8YcfjLRqFaeUADiFubanu4k+NJy5Z3dki3cnOyubgaYjpTGw/21P5vf9wVo+Fj5uPXidT/fhUTsrAqMka/ZxqFH3F0F+89fiakcfP1UdJNGMj3JNJtXRrm9FcE1yRXZrlhQcsKTIromvCaBF0ptJAKeNSTLQRc2EFR02HYfCxHhepyemEy0ETNj514OT4602feKVfiRW8NPpT+dajp4qBOTeSJ9JYT6BvYimrYHZ03yqhPaGT3WjEQjspjLEBQOpOTmNunC7i2oKMGt137RVe27u1iEAvIZVQGwJa6gm5sCTxOptUtBtB4WDK1teHbT/G7YEkltLMOrt4H8qJpn+z8fzLFgqltLE5robg3QgizdV662jtNpmudFF8q3vlBOYjMdW1PE60tvJEEmFtMwPqKb7NwBmkygkCzMzBWbKoFySq62p4n6Yu/8T7Y22poyFilmRr8UkZQFtqMo4mvqDY+Lzwxkm7ZEzfeyjN73r5r2XskJMACSQqlr5fi4kAqSCOFbvuHEwiu3XWZd3cXDHS10UUVpsUUUUBRRRQFFFRm8m2RhcNLMfkXojtc6IPNiKJbpk/KxvFzmK5pT0YRk/GdXP0X8Jrzkt2Xd5MSw0Qc2n32HSPkmn4xVAxeLaSQkksSSe8sTc+ZNbpuxsQwQxQcCq3f/AHG6Unp8PggqueE9rFg0ypfrOvkOFNpXuaXnk/vupqTUdXJNc16a8oPDXLUz2htqOFlRiWkf4IkBaRh1kKOCjrY2UdZpou1pXxMsAgdFVLriWAMTN0RYLpcgnhf5TwoJQ1wTUVJsSR/jxmI8I+ZiH8Meb+Km77ooeOIxvj+lS/4oJlq4Y1BNum4+zx2NT70qyj0kQ0hLBtKHVZIcWo+WROYk8nS6X8QKCbkF6ayrUfsve6OaQwyI8GIHGGXRj3o3Bx4dXVUnKtBHYhKjp0tUtMKj8QtBFT0wkAqQxAqI2nLlQntoIbE7THOdw/Km0WMZsRCF7y34tT9B6VF4yTUnt+nE/kPOpDdsWzztwUG3lqagQ3ym/wDU5R8gHqekfYikMDjjHfKFuwAuQCRqD0b8OFR80xkkZm4sST4k0+wUV2FLrXlzzuuF53VwbSNmbVna50A7zoNOP0reti4Tm4lHdWY8nuybuv7I9+v3rW0WwqYzUdOHVFFFaBRRRQFFFFAVknLbvDrHhVPw/rH+8QQg8hmPmK1XGYpY42kc2VFLMexQLn2FfMG8m2GxWJklbi7lrdg6h5Cw8qsc876TPJnsXn8YHYXSAc63YWBtGPN7HwU1uGGSyk9Z0/map3JtsPmMGhI6c5Erfd4RD927f+5Vxme2nZp59fvStzhxI2tJM1BauCaivTURvZvAMFhJZ7AlQAqn5pGOVR4XNz3A1Lmqjyo7LefZziMEtGyS2GpKrcNYddgS34aBTAYf9AwUuLnPOYlo+dmkPFntdIx2IpIQKNOus9hlmg2dGEZhi9p4rPmUkNzYawII1GZ2B8HNaLu9t/D7UwmVsrFkCzwk6g21045SdQw7uBFOJN0YDiIMR0g2GjEcaAjm1UBgOiRe4vxv1DsoKsmLxWE2nhsIMW+KSUZpFlVbonS1DjpcFJ8uu9NN3NtTTbRxOMAvhAzRM7S5EiRQCHCfOcqjq05yrFJuY/6Vi8VzwMk0DRQ9EjmbqFBvc3sAOFuLdtVyLdPGR7IxGE5tA4cMpjfMZhnDv4GyqANL24UE1/1OwtwSs6xFsonMREV/vXvbyrveneh4JsJDAEd8Q+ua5AjuAGGUjrJN+xTVNweBTERpghJtGEsFV4pI+chRl6V9bFFzjThx1tT7Z7p/xWaWVssGzoEhDNfRgBED23JMh9KCa5QNnCXCyyFcj4b9ZDIGGbSxNragHs7bHqqR3c2i2IwkMr/E6DN3sCVJ8yCfOqttnbsm1b4XBIwhLDnp3BC5Qb2A8Re3E24AXNXTBYFYYkiT4Y0CC/YBa57zxoEp6Yz1Iyn+71H4g2oInEJrVc26bm1WWbrPjVb2yuWNpD16CgpmOe5Pp/P8h5VL7TPMYNI/mfj4DU+9hUfs7C85Oq8bG5+v1pTezF558o4RjJ5/N76eVIIzCx386t+yd3nRo2e1m6Qsb8LWB8yPSqvhxa1atu7sd3Ma24Bb8dDYaVjKW2Rzx1crto24ezckWY8TVtppsvC83Gq9gp3W3QUUUUBRRRQFFFeGgz3ll3h5nCrAp6c517o1IJ9WyjyNZHutsT9KxMcWtma7nsjUZnP7oI8SKf8AKJvD+l42Rwbop5uP7i3Fx4m7edW7kp2NlifENxkPNJ9xSDIR4vYfgNX088/WW2hQLYE2tbQAcB1KB3AfSkZXpaZ7ADs1PieHtUaZdaj0F89AakBNUVvBvF+j82kcZlnnYrFGCFvYXZmb5UUcT/kBPk15mquYTH7QWRBPh4HjZgGaCR80YPWyyAZgO7WrAGoKNvDyYK8vP4KQ4Wa97LcIWPEjJ0o791x3VF/8d21g9JsOMSg+dVzEj70Ov7y1ppNck0GbR8tCrpNhZUPXZ1Ps4U04/wCs+DPGOf0i/wD0q+SxhviAYdhF/rTV9lQnXmYvOOM/lQUWblow/BIJmPe0a/QtUxu5iFx8Msk2ESNXkXouLmTIAQz5lGaxNhp1GrImHRfhRV+6oH0FdM1AgkSqoVVCqOAUAAeAGgrlvGuzSMhoEJVqOxRqRdajp6CMxCG1usm1QW+tgI4h1Lnb6D3vVnw0eaUdi+lUjeHG848jj52sv3B0V9agY7AURRzYhuoEDx/qarAJZiTqSbnx66sm8snM4eKAcT0m8uHufao/drZolc5hcBSbXYFmOiqpVTqSRYaX7aW6m058HG7eC5zEID8K9Jvurr/TzrdOT1ixJI671l+7uyhFztiSS/NglSpsur9E6jpaeVbVuPs3JCD1ms43uu0xmotAooorbQooooCiiigKq3KRvB+iYGQg2eT9WnbdgbkeC5j42q0msJ5Yt4eexfMqbphxl7ucNi/p0V/CaOfUuopGBwrSyqiC7uyqo/aYgD619A7I2asMaRJqkSBAe22rN5m586zXkp2NnmbEEaQrZf8AecED91Mx8Sta1EllJ8v5/lVp05qGG0JNO8m9R2bvpxjpLsfSmJFR0LrJrVb2W/O7YxLNxw0EUUa90g5x39ejfvqcU+VR+092oMQ4kcMJFFhJG7xyZewsh1HjQLb37ZkggUQ25+eVIYr6gOx+IjryqCfSoPbuBkwSwSxYrEyTPiIYysshdJs56Q5siy6XItw96ksdusrxRJFJJG8MvOxyuWmYPwObnD0lI0teuY9hTtKuIxEyzyQq5gjROaiWUrYO1yxZuAvwFB6NsYvEYnEJhDh1iw7rHeVZWLy2u4BRhYKbDhXUe90jZhFhXxJi6ErxMiRc6AM6w84c0ljSu7uyJMLgebuDiCsjsbixxD3a9+uzZRf9mqju9LhoYI42xONwuJAtJGvPay36RETI6Nc9g1oLm+3xPgTPhy92UhBYZxLmCBWBDAdOwOh0ue+mEm28TG7KFWdecSFJDlS8udUlzBeoFiAFX/tsSdKmdg7GXCQLChLBcxzNbMzMxYlrd59qdvEDa4BsbjhobEXHYbE695oE8biRHG7kEhFZrKLsQBewUcTUTiN6oI44nmYw86uZRIrAgaGzlQQp1HE023rxbmTDYaJ2R55gWZCQywR9OQgjUX0HrUjtra8eHiaSU2UaWGpdjwVV+Zj2UBhNsQzD9TLHJ3I6sfQHSlGqvbA2CxmOMnjWOZ1ISJAoEMZ6mIHSkI4k8OFWFqBvM9R87ddPcQKjMeeCjrPtQNMfijHhXb5pegvi2nsuY1T4sPnmVepdfIaD3vU7vNiryJGOES5j99tF9BY+dQgm5qCWbrIyr48Bbz1qCsbxY3ncQ5HAHKPBdPrc+dWXYWF5nC5ypuwMlir2KjoRBlZlSRS5LXFyLCqnszBGWVUUElmCi2p100q6bZACpEgXVwosI9AnQW63Z42zZiQTY8bca5dW8Qn1O7p4LPzSDgPqTcn1rcNn4fJGAOoVnXJ1snpBraKABWmgV0xmpoe0UUVoFFFFAUUUUEZvJtkYXCyzn5FJA7XOijzYivmSWUySM7kkklmPaSbn1JrUuW7eHWPCKeH62TxNwgPlmPmKp3J1sL9JxqBhdI/1r9mVSMq+blR4Xqx58v1lpqm6Oxf0XCRREdMjPJ/uvYkeQyp+Gp7aT82oXsHv/m5pTBrqXbgupPf1fzqGx2M5xieoVHoNXNN3FLNSUgoEeFdq9cZa5Ld9A5DGlQ3bTNSaVSSgdiuw399VNkkpVWoO2Nc2ryg0EWNiWxjYpmzfqREiWsEGbM5vfUse4Uwwmw3kxJxOKKsyEiCNCTHEv+u7AZpD2206uq1hZqTcUHLUjJXdIyvagbTNrUHLjRzhY/CgNSO08TkRm/u9Z9tbapyEA6ubeX93oPZMUZCznjIxProo8hTDfHEZVjgHUMx8eA/+xp5sVc7g/KgufSw9qrW0MVz+IZ+otp90aL7AetQTu5Wzrs0hAsi2GYRlc7nImYOeGpNwCRa9ql4V53F6arEAq6htB0VswAuLZiDbrpfY6CDCq97NZpAQyg52BjTKyKWVguYlGIBvT/cTZhdlJ+ds3lwX2HvXCfrNeGs7m7O5uEdpqxUjg4cqAdgpavQgooooCiiigKRxeJWNGdzZUUsx7FAufalqqPKBiyyR4Vb3mJaQqpcrh47NISoIJBOVePWalS1hW8u2GxOKkmbi7Frf6R8q+SgDyrTuSbBhMG0vzTSG57EToqP3i59KzvfeCJJxzahWZc7qhj5oX+DmgjMV6NiQxJuavXJNtZXwzQX6cTlrdqNYg+TZgfEVZdzbnjj21aNp7dytzRuq6tf/AFDQG3hUO28ERJyn3pzygbrnGYNhGSssbc4lja+lmXwIt6ViBxGIgbKXYEdTi/1/nUdW1ptANwpXnhWSYPfSdPijRx3Eqfz+lTGG5RY+EkTr4ZWH5H2oNAaQVwx86rGH35wrW/WhT+2CvuRb3qUg2qj/AAOG8CD9L1RKLSqtUWuM76UXaAoJVGpWo1McO2nEWMHUaB0DXt6RWcV3zgoOyaSJr1mpNmoOZG8KbTNpSsjU0lkoKvvdtAKuUVn+MnzN3AfX+n1qY3p2hmmIB/x/i9QmEhMkir/qb0H+Kipm5hwLudGk6I/F2fhvULsDA87KqkgZmAuTlAHXdurTrp/vli7ukK8EFz94/wAh9amNwsAbs6khrZEyl892+Iqqg58q3JW40qZ5duNqa3dJLeOYsEiBb9YQbEvcJ8CXFlRrKCQwHZr1m/8AJ1sr5raDh4VnmHHPYpmA6K9FQM1gDoLBiSOiOF9M1bdupgObhXvFc+lNRd7TlFFFdkFFFFAUUUUHlYByhbZmlxJxaXEIlMML6FTzVmOh0IYktY6G5HUa2fe+WRcFiDD8Yia3aBwYjvC3I7xWIT745sB+gvBGVUdB1ZldZASwc3zAm5N+FwSNK55ZzG6ZstVPaGOeaRpZCC7sWYgAAk9wAAr3AbRkgcSRMUdeBH0PaO41MbtRYe0oxKobiPIWMt7hxmVWTRMy8XYGwGgNdb2bKw8So+HZSGkmU5ZRILKwyZFsHCgaZm1a3ZqdTOb7WdeNrBsrlxKALiYCT1tEQL/gbT+Kpf8A522Ni/tbIT/5Y2X+Jbr71kEkQPGm7YAdVb0sybQ24ezMSLwSpc8ObkVvYGovG8jzj7Ka/cwrJjhGGoN/r61J4PebGQD9XPMoAvYSMVt91rj2qaa2n9sbgYqBSzorKoJLA2AA4knqqlSMoNwSDfqP9PzqX2pvzi8THzc07uL6r0VU9mbKBmtVeqKlcNt/EJ8E7+BJI97ipXCb84kEBsjj0P8ACfyqqWroOR11RoMW/VvjQjwa/wBbU9i31jNjmy/euPf+tZr+lta1dNiQbaf35WqDW8LvRf4XDeBuKepvOOvXwrFY2Fxa416j/f1qdw8zAaSn8V/60GrR7yKacx7bQ8DWWJj5R2N4Gl4ttEcQRQai2PBHGmmMn6DHsB+lUzC7zADVge7/ADXG0943aMqoPS0v/WmxVtoYjNK3iR5dft9al91cOLvK3BAdfc+1RW2Nlvh3yyfEVB01GupsevqHlUzjCMPs4LfpzGx7bcW9tPOkFbkmM0zOfmN60XDQ8xghfhlubiUrzsg6wcojdYxoQDfNVL3V2bzsyKfhvdjZyAg1YnIM1rdY7auO8RLvHGRYsczXBzBTqBnZizqEAAvYi/DqHHq3zMVn1KbibLLutxxOY+fD2tW3YePKoHYKonJ5sywzkVf67SamkFFFFUFFFFAUUUUCc63U27KyXeXdeR5WYoGuesXrXq4eEHiKD5/m3by8YyPC9ItslPmWt8m2PG3FRUZitzYW6rVzvTxvpd/WIPu9A3+pf786bS7mg/Zyg9x/v8q1/F8nSn4TULi+T+QcNadlnGVTWN9MrxG6c68FDeBH51Gz7PkX4kI8Qa1GbduePqPleo/E4OTgwPpTfUny/wDE7MfVVnYe58OKhB/WCUvKtl5k3IjzoFQsGA0OZzoPcJ4nk1OmSZOlzducEkNw6F8/6xbBLgqCT0iNBUpPsgE8B5j868ibERWMcjixRrByRdPgur6G3ULVyuXUl23IqmI3GxSqGETMpWNrrZ9JCRHfITYtbQceHbUPPs50NmUg3IsdDcGxFj2EWrQV29PHbMitly2YplcWfnCwkjsQ7XIL6mxNuJuud70ZSrxtbJIuUMsiayCREyyrdUFjms2Zu3hZOtfZ2swaMjiLVzatRxDYGYtpGpJnsWjkhIugZXbmiymzAqsYHXcntQbcjCzN+qLi7oAEeGa2aHOFsCrM+cG/yqOvrrf809+E18UDY+MEOIhlZQ6xyxuVPBgrBiD42rT495NlTfGvN3/1oQP3kuPeqvNyetpklS7COwfPHcvcGxkWxVSLF72voLnSoybczEoM/NsVy58yWYZCxRWupNgWGnbW5njeKWWNDTdXAT6wzKfuOD7U2xHJ04+zlv3N/Ss2lwciGxBBBtZhYgjiNdQae4Tb+Ki+CWQdwYkejXFbZ2suM3MxKcUVx+zTSGApGyPG6m4Ive168wvKXil+PK/3lsfVSPpS2K5Q3dfhiB8JD7WH1qLsrt50xJhNrCNRnY6Cw6tar238fz0gA+FRZR3dp8fpbtpvjtpyTHViR1CwAHgguPUmusNhdb/5J/M0kS1b9x9m2RnIPSsgsHvb4pCrXVDZRqrHXs7XGzE57Eu4AAvYBVCjXXRRoNMopeeMYfCZSvBcpuhsZHGd7rI10YLlAZV1v6THJ9sksyXGvxN4nU/y8q4Y/rPbXHhqm7WB5uFR3VL1xClgBXdehBRRRQFFFFAUUUUBRRRQFFFFAV5avaKBNoFPECms+xom4qKfUUFdxW5cLdVqhsXydKfhNXuigyvF7gSLw1qDxu5zj4owfL8628iuHw6niBUsl5NvnrE7rAfIy+BP53qPl3dI+F/3h+Yr6Kn2LE3FRUXityoW6rVi9LH4vdfbCY1xUQsjtboaB7iyHMgytpYHW1rV623Z1vnRSTn6RjytnZxIXzplu4I6JN8vVWuYvk6B+E1DYvcGVeGtYvR+Vdz4o3/NSOCHRwDz+iusgAkAuBzyk3Li5e5OthbgOs2CmbpLEt3W90khGsWU6xllWNWAP+pj6maxu5zj4ogfLX1qLbd0Ib5CPX86x/FlOF3L7Mk3TgkAKOw6MNyrRy2zMUYsoytmLWyoAT224BlityivzpfXouGjbMHyZRmGUsNCbGy31PXU+MLF80QJHWND6/1rsYdLWSWaMFWW2YlcrG7CxvoTx7ad/Ux53/ads/0qGM2E8Au6jKWZQysrKxU2bKQdQD10goq37S2Y84I5yNiXzXyKr3yhQLr1WA0tUUmwWja8iZ1sdA2XW2hvbqOtdcetjrzfLllhZeK4jxLzmNHsbMSWt02UEMc7cW1yjWtl5PtmWTOeusp3Z2fmk8LIPLVvc+1b5sHB83Co7q1hrmNTevKSoooraiiiigKKKKAooooCiiigKKKKAooooCiiigKKKKAooooCiiigK8tXtFAk+HU8QKaT7DibioqQooK3ityYW6rVDYvk5Hymr7RQZTitwZV4a1E4jd2dNLG3nW1kUm+GU8QKlkvK70yvczYJ54XWwBv58a1eNbC1JRYNFNwAKXqoKKKKAooooCiiigKKKKD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0964" name="Picture 4" descr="http://img.xataka.com/2010/07/intel-core-i7-cpu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69255" y="411510"/>
            <a:ext cx="1334518" cy="862525"/>
          </a:xfrm>
          <a:prstGeom prst="rect">
            <a:avLst/>
          </a:prstGeom>
          <a:noFill/>
        </p:spPr>
      </p:pic>
      <p:pic>
        <p:nvPicPr>
          <p:cNvPr id="40968" name="Picture 8" descr="http://www.notebookcheck.net/fileadmin/_migrated/pics/core_2du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6092" y="1773146"/>
            <a:ext cx="939105" cy="866866"/>
          </a:xfrm>
          <a:prstGeom prst="rect">
            <a:avLst/>
          </a:prstGeom>
          <a:noFill/>
        </p:spPr>
      </p:pic>
      <p:pic>
        <p:nvPicPr>
          <p:cNvPr id="40970" name="Picture 10" descr="http://www.misnoticiasdetecnologia.com/wp-content/uploads/athlon-x2-7850-black-edi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7863" y="1217030"/>
            <a:ext cx="1140614" cy="852609"/>
          </a:xfrm>
          <a:prstGeom prst="rect">
            <a:avLst/>
          </a:prstGeom>
          <a:noFill/>
        </p:spPr>
      </p:pic>
      <p:pic>
        <p:nvPicPr>
          <p:cNvPr id="40972" name="Picture 12" descr="http://safe-img02.olx.com.mx/ui/2/58/62/40255662_2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11186" y="305258"/>
            <a:ext cx="2047673" cy="1075028"/>
          </a:xfrm>
          <a:prstGeom prst="rect">
            <a:avLst/>
          </a:prstGeom>
          <a:noFill/>
        </p:spPr>
      </p:pic>
      <p:pic>
        <p:nvPicPr>
          <p:cNvPr id="40976" name="Picture 16" descr="http://www.tecnogaming.com/images/articulos/2012/09/dell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511" y="3340101"/>
            <a:ext cx="1754295" cy="1200596"/>
          </a:xfrm>
          <a:prstGeom prst="rect">
            <a:avLst/>
          </a:prstGeom>
          <a:noFill/>
        </p:spPr>
      </p:pic>
      <p:pic>
        <p:nvPicPr>
          <p:cNvPr id="40978" name="Picture 18" descr="http://img2.mlstatic.com/computador-portatil-hp-dm1-4150-2gb-500gb-dual-core-amd_MCO-O-3782086332_022013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24139" y="3206222"/>
            <a:ext cx="1469439" cy="815539"/>
          </a:xfrm>
          <a:prstGeom prst="rect">
            <a:avLst/>
          </a:prstGeom>
          <a:noFill/>
        </p:spPr>
      </p:pic>
      <p:pic>
        <p:nvPicPr>
          <p:cNvPr id="40980" name="Picture 20" descr="http://apptolink.files.wordpress.com/2013/03/origina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20072" y="2587504"/>
            <a:ext cx="1933130" cy="815539"/>
          </a:xfrm>
          <a:prstGeom prst="rect">
            <a:avLst/>
          </a:prstGeom>
          <a:noFill/>
        </p:spPr>
      </p:pic>
      <p:pic>
        <p:nvPicPr>
          <p:cNvPr id="40982" name="Picture 22" descr="http://t0.gstatic.com/images?q=tbn:ANd9GcSc6pEV78IrkOZcz9ye2nX1dwIkZCBOYr4fCDNFnyXCKEz3QzvI8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11187" y="1450030"/>
            <a:ext cx="1453141" cy="778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788118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idx="4294967295"/>
          </p:nvPr>
        </p:nvSpPr>
        <p:spPr>
          <a:xfrm>
            <a:off x="4302125" y="804863"/>
            <a:ext cx="4841875" cy="354806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CO" dirty="0"/>
              <a:t>Cambios de hardware</a:t>
            </a:r>
          </a:p>
          <a:p>
            <a:r>
              <a:rPr lang="es-CO" dirty="0"/>
              <a:t>Nuevos servicios</a:t>
            </a:r>
          </a:p>
          <a:p>
            <a:r>
              <a:rPr lang="es-CO" dirty="0"/>
              <a:t>Mejoras:</a:t>
            </a:r>
          </a:p>
          <a:p>
            <a:pPr lvl="1"/>
            <a:r>
              <a:rPr lang="es-CO" dirty="0"/>
              <a:t>Tiempos de ejecución</a:t>
            </a:r>
          </a:p>
          <a:p>
            <a:pPr lvl="1"/>
            <a:r>
              <a:rPr lang="es-CO" dirty="0"/>
              <a:t>Diseño</a:t>
            </a:r>
          </a:p>
          <a:p>
            <a:r>
              <a:rPr lang="es-CO" dirty="0"/>
              <a:t>Programación</a:t>
            </a:r>
          </a:p>
          <a:p>
            <a:pPr lvl="1"/>
            <a:r>
              <a:rPr lang="es-CO" dirty="0"/>
              <a:t>Lenguajes</a:t>
            </a:r>
          </a:p>
          <a:p>
            <a:pPr lvl="1"/>
            <a:r>
              <a:rPr lang="es-CO" dirty="0"/>
              <a:t>Entornos</a:t>
            </a:r>
          </a:p>
          <a:p>
            <a:endParaRPr lang="es-CO" dirty="0"/>
          </a:p>
        </p:txBody>
      </p:sp>
      <p:pic>
        <p:nvPicPr>
          <p:cNvPr id="41986" name="Picture 2" descr="http://t1.gstatic.com/images?q=tbn:ANd9GcSVUReW0SmqqeDtHfCCJw3aiXR4qG4oyywLrXBBmETH57KevIC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48264" y="3363838"/>
            <a:ext cx="2064229" cy="1548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950364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Evolución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idx="4294967295"/>
          </p:nvPr>
        </p:nvSpPr>
        <p:spPr>
          <a:xfrm>
            <a:off x="4138206" y="411510"/>
            <a:ext cx="4841875" cy="3548062"/>
          </a:xfrm>
        </p:spPr>
        <p:txBody>
          <a:bodyPr>
            <a:normAutofit/>
          </a:bodyPr>
          <a:lstStyle/>
          <a:p>
            <a:r>
              <a:rPr lang="es-CO" dirty="0"/>
              <a:t>Instalación</a:t>
            </a:r>
          </a:p>
          <a:p>
            <a:r>
              <a:rPr lang="es-CO" dirty="0"/>
              <a:t>Procesamiento</a:t>
            </a:r>
          </a:p>
          <a:p>
            <a:r>
              <a:rPr lang="es-CO" dirty="0"/>
              <a:t>Memoria</a:t>
            </a:r>
          </a:p>
          <a:p>
            <a:pPr lvl="0"/>
            <a:r>
              <a:rPr lang="es-CO" dirty="0"/>
              <a:t>Seguridad</a:t>
            </a:r>
          </a:p>
          <a:p>
            <a:pPr lvl="0"/>
            <a:r>
              <a:rPr lang="es-CO" dirty="0"/>
              <a:t>Manejo de recursos</a:t>
            </a:r>
          </a:p>
          <a:p>
            <a:pPr lvl="0"/>
            <a:r>
              <a:rPr lang="es-CO" dirty="0"/>
              <a:t>Estructura del sistema</a:t>
            </a:r>
          </a:p>
          <a:p>
            <a:endParaRPr lang="es-CO" dirty="0"/>
          </a:p>
        </p:txBody>
      </p:sp>
      <p:pic>
        <p:nvPicPr>
          <p:cNvPr id="5" name="Picture 2" descr="http://t1.gstatic.com/images?q=tbn:ANd9GcSVUReW0SmqqeDtHfCCJw3aiXR4qG4oyywLrXBBmETH57KevIC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48264" y="3363838"/>
            <a:ext cx="2064229" cy="1548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006513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z="2400" dirty="0"/>
              <a:t>Procesamiento</a:t>
            </a:r>
          </a:p>
        </p:txBody>
      </p:sp>
      <p:sp>
        <p:nvSpPr>
          <p:cNvPr id="7" name="6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4197363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3998673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RAE:</a:t>
            </a:r>
          </a:p>
          <a:p>
            <a:r>
              <a:rPr lang="es-CO" dirty="0"/>
              <a:t>Acto de procesar</a:t>
            </a:r>
          </a:p>
          <a:p>
            <a:endParaRPr lang="es-CO" dirty="0"/>
          </a:p>
          <a:p>
            <a:pPr algn="just"/>
            <a:r>
              <a:rPr lang="es-CO" dirty="0"/>
              <a:t>Aplicación sistemática de una serie de operaciones sobre un conjunto de datos, generalmente por medio de máquinas, para explotar la información que estos datos representan.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34396998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Curso</a:t>
            </a:r>
            <a:endParaRPr sz="18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>
                <a:solidFill>
                  <a:srgbClr val="B7B7B7"/>
                </a:solidFill>
              </a:rPr>
              <a:pPr>
                <a:buSzPts val="1100"/>
              </a:pPr>
              <a:t>4</a:t>
            </a:fld>
            <a:endParaRPr>
              <a:solidFill>
                <a:srgbClr val="B7B7B7"/>
              </a:solidFill>
            </a:endParaRPr>
          </a:p>
        </p:txBody>
      </p:sp>
      <p:graphicFrame>
        <p:nvGraphicFramePr>
          <p:cNvPr id="11" name="Google Shape;168;p25"/>
          <p:cNvGraphicFramePr/>
          <p:nvPr>
            <p:extLst>
              <p:ext uri="{D42A27DB-BD31-4B8C-83A1-F6EECF244321}">
                <p14:modId xmlns:p14="http://schemas.microsoft.com/office/powerpoint/2010/main" val="266946699"/>
              </p:ext>
            </p:extLst>
          </p:nvPr>
        </p:nvGraphicFramePr>
        <p:xfrm>
          <a:off x="3779912" y="339502"/>
          <a:ext cx="5112568" cy="4371000"/>
        </p:xfrm>
        <a:graphic>
          <a:graphicData uri="http://schemas.openxmlformats.org/drawingml/2006/table">
            <a:tbl>
              <a:tblPr>
                <a:noFill/>
                <a:tableStyleId>{93249823-3D46-4F22-83B1-097D94380446}</a:tableStyleId>
              </a:tblPr>
              <a:tblGrid>
                <a:gridCol w="1680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1er</a:t>
                      </a:r>
                      <a:r>
                        <a:rPr lang="en" baseline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Corte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35%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2do</a:t>
                      </a:r>
                      <a:r>
                        <a:rPr lang="en" baseline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Corte 35%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3er</a:t>
                      </a:r>
                      <a:r>
                        <a:rPr lang="en" baseline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Corte 30%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Participación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Tareas</a:t>
                      </a: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Exposiciones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Talleres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Quices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35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70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Parcial</a:t>
                      </a: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Proyecto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dirty="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100</a:t>
                      </a:r>
                      <a:endParaRPr sz="1800" dirty="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07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779912" y="921360"/>
            <a:ext cx="2250300" cy="3540600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En serie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021537415"/>
              </p:ext>
            </p:extLst>
          </p:nvPr>
        </p:nvGraphicFramePr>
        <p:xfrm>
          <a:off x="3048000" y="1203598"/>
          <a:ext cx="6096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620709863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CO" dirty="0"/>
              <a:t>En serie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</p:txBody>
      </p:sp>
      <p:sp>
        <p:nvSpPr>
          <p:cNvPr id="6" name="5 Cerrar llave"/>
          <p:cNvSpPr/>
          <p:nvPr/>
        </p:nvSpPr>
        <p:spPr>
          <a:xfrm rot="5400000">
            <a:off x="4103394" y="2536300"/>
            <a:ext cx="162018" cy="2105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4192693328"/>
              </p:ext>
            </p:extLst>
          </p:nvPr>
        </p:nvGraphicFramePr>
        <p:xfrm>
          <a:off x="3572335" y="3658041"/>
          <a:ext cx="1520616" cy="136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1225688993"/>
              </p:ext>
            </p:extLst>
          </p:nvPr>
        </p:nvGraphicFramePr>
        <p:xfrm>
          <a:off x="3048000" y="1203598"/>
          <a:ext cx="6096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38301664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4070681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En serie</a:t>
            </a:r>
          </a:p>
          <a:p>
            <a:endParaRPr lang="es-CO" dirty="0"/>
          </a:p>
          <a:p>
            <a:pPr lvl="1"/>
            <a:r>
              <a:rPr lang="es-CO" dirty="0"/>
              <a:t>Herramientas:</a:t>
            </a:r>
          </a:p>
          <a:p>
            <a:pPr lvl="2"/>
            <a:r>
              <a:rPr lang="es-CO" dirty="0"/>
              <a:t>Impresora</a:t>
            </a:r>
          </a:p>
          <a:p>
            <a:pPr lvl="2"/>
            <a:r>
              <a:rPr lang="es-CO" dirty="0"/>
              <a:t>Tablero luminoso</a:t>
            </a:r>
          </a:p>
          <a:p>
            <a:pPr lvl="2"/>
            <a:r>
              <a:rPr lang="es-CO" dirty="0"/>
              <a:t>Conmutadores</a:t>
            </a:r>
          </a:p>
          <a:p>
            <a:pPr lvl="2"/>
            <a:endParaRPr lang="es-CO" dirty="0"/>
          </a:p>
          <a:p>
            <a:pPr lvl="2"/>
            <a:endParaRPr lang="es-CO" dirty="0"/>
          </a:p>
          <a:p>
            <a:pPr lvl="2"/>
            <a:endParaRPr lang="es-CO" dirty="0"/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4273338462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414268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 </a:t>
            </a:r>
          </a:p>
          <a:p>
            <a:pPr algn="just"/>
            <a:r>
              <a:rPr lang="es-CO" dirty="0"/>
              <a:t>“El primer sistema operativo por lotes fue desarrollado a mediados de los 50 por la General Motors para usar en un IBM 701 [WEIZ81]”</a:t>
            </a:r>
          </a:p>
          <a:p>
            <a:endParaRPr lang="es-CO" dirty="0"/>
          </a:p>
          <a:p>
            <a:pPr marL="114300" indent="0">
              <a:buNone/>
            </a:pPr>
            <a:r>
              <a:rPr lang="es-CO" dirty="0"/>
              <a:t>RAE</a:t>
            </a:r>
          </a:p>
          <a:p>
            <a:pPr algn="just"/>
            <a:r>
              <a:rPr lang="es-CO" dirty="0"/>
              <a:t>Lote: Cada una de las partes en que se divide un todo que se ha de distribuir</a:t>
            </a:r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208152862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92171" cy="414268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algn="just"/>
            <a:r>
              <a:rPr lang="es-CO" dirty="0"/>
              <a:t>Planificación del procesador sencilla, típicamente procesados en orden de llegada.</a:t>
            </a:r>
          </a:p>
          <a:p>
            <a:endParaRPr lang="es-CO" dirty="0"/>
          </a:p>
          <a:p>
            <a:endParaRPr lang="es-CO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188660445"/>
              </p:ext>
            </p:extLst>
          </p:nvPr>
        </p:nvGraphicFramePr>
        <p:xfrm>
          <a:off x="3707904" y="1851670"/>
          <a:ext cx="5256584" cy="1098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56826682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4070681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 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1026" name="Picture 2" descr="https://encrypted-tbn3.gstatic.com/images?q=tbn:ANd9GcSUma2S0b7XWh2oSSsJa7EU0vXwDpgMplq4EH3UMFuOAykF_mptf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327834"/>
            <a:ext cx="1584175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Señal de prohibido"/>
          <p:cNvSpPr/>
          <p:nvPr/>
        </p:nvSpPr>
        <p:spPr>
          <a:xfrm>
            <a:off x="3221851" y="3165816"/>
            <a:ext cx="1980218" cy="135015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3583168757"/>
              </p:ext>
            </p:extLst>
          </p:nvPr>
        </p:nvGraphicFramePr>
        <p:xfrm>
          <a:off x="3707904" y="1851670"/>
          <a:ext cx="5256584" cy="1098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3405442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otón de acción: Personalizar">
            <a:hlinkClick r:id="" action="ppaction://noaction" highlightClick="1"/>
          </p:cNvPr>
          <p:cNvSpPr/>
          <p:nvPr/>
        </p:nvSpPr>
        <p:spPr>
          <a:xfrm>
            <a:off x="8463880" y="2654124"/>
            <a:ext cx="648072" cy="5400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414268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marL="114300" indent="0">
              <a:buNone/>
            </a:pPr>
            <a:r>
              <a:rPr lang="es-CO" dirty="0"/>
              <a:t> </a:t>
            </a:r>
          </a:p>
          <a:p>
            <a:endParaRPr lang="es-CO" dirty="0"/>
          </a:p>
        </p:txBody>
      </p:sp>
      <p:sp>
        <p:nvSpPr>
          <p:cNvPr id="4" name="3 CuadroTexto"/>
          <p:cNvSpPr txBox="1"/>
          <p:nvPr/>
        </p:nvSpPr>
        <p:spPr>
          <a:xfrm>
            <a:off x="8517886" y="2770265"/>
            <a:ext cx="54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FIN</a:t>
            </a:r>
          </a:p>
        </p:txBody>
      </p:sp>
      <p:cxnSp>
        <p:nvCxnSpPr>
          <p:cNvPr id="9" name="8 Conector recto"/>
          <p:cNvCxnSpPr/>
          <p:nvPr/>
        </p:nvCxnSpPr>
        <p:spPr>
          <a:xfrm>
            <a:off x="4283968" y="2673269"/>
            <a:ext cx="72008" cy="1080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 flipH="1">
            <a:off x="4355976" y="2572226"/>
            <a:ext cx="288032" cy="2090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5940152" y="2096729"/>
            <a:ext cx="72008" cy="1080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H="1">
            <a:off x="6012160" y="1995686"/>
            <a:ext cx="288032" cy="2090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7524328" y="2744489"/>
            <a:ext cx="72008" cy="1080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 flipH="1">
            <a:off x="7596336" y="2643446"/>
            <a:ext cx="288032" cy="2090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17 Diagrama"/>
          <p:cNvGraphicFramePr/>
          <p:nvPr>
            <p:extLst>
              <p:ext uri="{D42A27DB-BD31-4B8C-83A1-F6EECF244321}">
                <p14:modId xmlns:p14="http://schemas.microsoft.com/office/powerpoint/2010/main" val="1130169803"/>
              </p:ext>
            </p:extLst>
          </p:nvPr>
        </p:nvGraphicFramePr>
        <p:xfrm>
          <a:off x="3707904" y="1851670"/>
          <a:ext cx="5256584" cy="1098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123730440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type="body" idx="1"/>
          </p:nvPr>
        </p:nvSpPr>
        <p:spPr>
          <a:xfrm>
            <a:off x="3563888" y="483518"/>
            <a:ext cx="5120163" cy="4070681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</a:t>
            </a:r>
          </a:p>
          <a:p>
            <a:endParaRPr lang="es-CO" dirty="0"/>
          </a:p>
          <a:p>
            <a:pPr algn="just"/>
            <a:r>
              <a:rPr lang="es-CO" dirty="0"/>
              <a:t>Manejo sencillo de archivos: se requiere poca protección y ningún control de concurrencia para el acceso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Planificación de memoria sencilla:</a:t>
            </a:r>
          </a:p>
          <a:p>
            <a:pPr lvl="1" algn="just"/>
            <a:r>
              <a:rPr lang="es-CO" dirty="0"/>
              <a:t>Parte residente del S.O. </a:t>
            </a:r>
          </a:p>
          <a:p>
            <a:pPr lvl="1" algn="just"/>
            <a:r>
              <a:rPr lang="es-CO" dirty="0"/>
              <a:t>Programas transitorios</a:t>
            </a:r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361333009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CO" dirty="0"/>
              <a:t>Por lotes 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</p:txBody>
      </p:sp>
      <p:cxnSp>
        <p:nvCxnSpPr>
          <p:cNvPr id="20" name="19 Conector recto"/>
          <p:cNvCxnSpPr/>
          <p:nvPr/>
        </p:nvCxnSpPr>
        <p:spPr>
          <a:xfrm>
            <a:off x="5960019" y="1898707"/>
            <a:ext cx="288032" cy="1620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 flipH="1">
            <a:off x="5960019" y="1851670"/>
            <a:ext cx="288032" cy="2090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1029 Conector angular"/>
          <p:cNvCxnSpPr>
            <a:endCxn id="15" idx="3"/>
          </p:cNvCxnSpPr>
          <p:nvPr/>
        </p:nvCxnSpPr>
        <p:spPr>
          <a:xfrm>
            <a:off x="6104035" y="1563638"/>
            <a:ext cx="2683881" cy="109048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  <p:sp>
        <p:nvSpPr>
          <p:cNvPr id="15" name="14 Botón de acción: Personalizar">
            <a:hlinkClick r:id="" action="ppaction://noaction" highlightClick="1"/>
          </p:cNvPr>
          <p:cNvSpPr/>
          <p:nvPr/>
        </p:nvSpPr>
        <p:spPr>
          <a:xfrm>
            <a:off x="8463880" y="2654124"/>
            <a:ext cx="648072" cy="5400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5 CuadroTexto"/>
          <p:cNvSpPr txBox="1"/>
          <p:nvPr/>
        </p:nvSpPr>
        <p:spPr>
          <a:xfrm>
            <a:off x="8517886" y="2770265"/>
            <a:ext cx="54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FIN</a:t>
            </a:r>
          </a:p>
        </p:txBody>
      </p:sp>
      <p:cxnSp>
        <p:nvCxnSpPr>
          <p:cNvPr id="24" name="23 Conector recto"/>
          <p:cNvCxnSpPr/>
          <p:nvPr/>
        </p:nvCxnSpPr>
        <p:spPr>
          <a:xfrm>
            <a:off x="4283968" y="2673269"/>
            <a:ext cx="72008" cy="1080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355976" y="2572226"/>
            <a:ext cx="288032" cy="20905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30 Diagrama"/>
          <p:cNvGraphicFramePr/>
          <p:nvPr>
            <p:extLst>
              <p:ext uri="{D42A27DB-BD31-4B8C-83A1-F6EECF244321}">
                <p14:modId xmlns:p14="http://schemas.microsoft.com/office/powerpoint/2010/main" val="2076720948"/>
              </p:ext>
            </p:extLst>
          </p:nvPr>
        </p:nvGraphicFramePr>
        <p:xfrm>
          <a:off x="3707904" y="1851670"/>
          <a:ext cx="5256584" cy="1098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8520690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5"/>
            <a:ext cx="5048155" cy="3926665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Por lotes </a:t>
            </a:r>
          </a:p>
          <a:p>
            <a:endParaRPr lang="es-CO" dirty="0"/>
          </a:p>
          <a:p>
            <a:pPr lvl="1"/>
            <a:r>
              <a:rPr lang="es-CO" dirty="0"/>
              <a:t>Tareas secuenciales</a:t>
            </a:r>
          </a:p>
          <a:p>
            <a:pPr lvl="1"/>
            <a:r>
              <a:rPr lang="es-CO" dirty="0"/>
              <a:t>Trabajos largos</a:t>
            </a:r>
          </a:p>
          <a:p>
            <a:pPr lvl="1"/>
            <a:r>
              <a:rPr lang="es-CO" dirty="0"/>
              <a:t>Sin tiempo libre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Ejemplo:</a:t>
            </a:r>
          </a:p>
          <a:p>
            <a:pPr lvl="2"/>
            <a:r>
              <a:rPr lang="es-CO" dirty="0"/>
              <a:t>Bancos</a:t>
            </a:r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311643625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9000" r="8000" b="12000"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5364088" y="4227934"/>
            <a:ext cx="324036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tx2">
                    <a:lumMod val="10000"/>
                  </a:schemeClr>
                </a:solidFill>
              </a:rPr>
              <a:t>SISTEMAS OPERATIVOS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>
                <a:solidFill>
                  <a:srgbClr val="B7B7B7"/>
                </a:solidFill>
              </a:rPr>
              <a:pPr>
                <a:buSzPts val="1100"/>
              </a:pPr>
              <a:t>5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-50745" y="4948594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imagen: Freepik.com</a:t>
            </a:r>
          </a:p>
        </p:txBody>
      </p:sp>
    </p:spTree>
    <p:extLst>
      <p:ext uri="{BB962C8B-B14F-4D97-AF65-F5344CB8AC3E}">
        <p14:creationId xmlns:p14="http://schemas.microsoft.com/office/powerpoint/2010/main" val="49871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267494"/>
            <a:ext cx="5120163" cy="4464495"/>
          </a:xfrm>
        </p:spPr>
        <p:txBody>
          <a:bodyPr/>
          <a:lstStyle/>
          <a:p>
            <a:pPr marL="114300" indent="0">
              <a:buNone/>
            </a:pPr>
            <a:r>
              <a:rPr lang="es-CO" dirty="0" err="1"/>
              <a:t>Batch</a:t>
            </a:r>
            <a:r>
              <a:rPr lang="es-CO" dirty="0"/>
              <a:t> - </a:t>
            </a:r>
            <a:r>
              <a:rPr lang="es-CO" dirty="0" err="1"/>
              <a:t>shell</a:t>
            </a:r>
            <a:endParaRPr lang="es-CO" dirty="0"/>
          </a:p>
          <a:p>
            <a:endParaRPr lang="es-CO" dirty="0"/>
          </a:p>
          <a:p>
            <a:pPr lvl="1"/>
            <a:r>
              <a:rPr lang="es-CO" dirty="0"/>
              <a:t>Control de procesos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Procesamiento que se realiza a través de la programación de sistema.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Comandos de sistema</a:t>
            </a:r>
          </a:p>
          <a:p>
            <a:pPr lvl="2"/>
            <a:r>
              <a:rPr lang="es-CO" dirty="0"/>
              <a:t>*.bat</a:t>
            </a:r>
          </a:p>
          <a:p>
            <a:pPr lvl="2"/>
            <a:r>
              <a:rPr lang="es-CO" dirty="0"/>
              <a:t>*.sh</a:t>
            </a:r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450043642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414268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Multiprogramación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  <a:p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758646871"/>
              </p:ext>
            </p:extLst>
          </p:nvPr>
        </p:nvGraphicFramePr>
        <p:xfrm>
          <a:off x="3995936" y="1059582"/>
          <a:ext cx="4896544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197022936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 t="9326" b="14227"/>
          <a:stretch>
            <a:fillRect/>
          </a:stretch>
        </p:blipFill>
        <p:spPr bwMode="auto">
          <a:xfrm>
            <a:off x="3131840" y="1563638"/>
            <a:ext cx="5796136" cy="18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824500563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5"/>
            <a:ext cx="5120163" cy="3540600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Multiprogramación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87909989"/>
              </p:ext>
            </p:extLst>
          </p:nvPr>
        </p:nvGraphicFramePr>
        <p:xfrm>
          <a:off x="2953867" y="1491630"/>
          <a:ext cx="6096000" cy="124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1474550048"/>
              </p:ext>
            </p:extLst>
          </p:nvPr>
        </p:nvGraphicFramePr>
        <p:xfrm>
          <a:off x="2953867" y="3435846"/>
          <a:ext cx="6096000" cy="124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6 Flecha abajo"/>
          <p:cNvSpPr/>
          <p:nvPr/>
        </p:nvSpPr>
        <p:spPr>
          <a:xfrm>
            <a:off x="5796136" y="2895786"/>
            <a:ext cx="432048" cy="37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7 Flecha abajo"/>
          <p:cNvSpPr/>
          <p:nvPr/>
        </p:nvSpPr>
        <p:spPr>
          <a:xfrm>
            <a:off x="7092280" y="2895786"/>
            <a:ext cx="432048" cy="37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8 Flecha abajo"/>
          <p:cNvSpPr/>
          <p:nvPr/>
        </p:nvSpPr>
        <p:spPr>
          <a:xfrm>
            <a:off x="4588568" y="2895786"/>
            <a:ext cx="432048" cy="37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275856" y="2888884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Memoria</a:t>
            </a:r>
          </a:p>
        </p:txBody>
      </p:sp>
      <p:sp>
        <p:nvSpPr>
          <p:cNvPr id="12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728143865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707904" y="555526"/>
            <a:ext cx="5256583" cy="432047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dirty="0"/>
              <a:t>Programación </a:t>
            </a:r>
            <a:r>
              <a:rPr lang="es-CO" dirty="0">
                <a:solidFill>
                  <a:srgbClr val="7030A0"/>
                </a:solidFill>
              </a:rPr>
              <a:t>interactiva</a:t>
            </a:r>
          </a:p>
          <a:p>
            <a:pPr lvl="1"/>
            <a:r>
              <a:rPr lang="es-CO" dirty="0"/>
              <a:t>Cambio:</a:t>
            </a:r>
          </a:p>
          <a:p>
            <a:pPr lvl="2"/>
            <a:r>
              <a:rPr lang="es-CO" dirty="0"/>
              <a:t>Tarjetas perforadas y cintas </a:t>
            </a:r>
            <a:r>
              <a:rPr lang="es-CO" dirty="0">
                <a:sym typeface="Wingdings" pitchFamily="2" charset="2"/>
              </a:rPr>
              <a:t> terminales interactivos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295769628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555526"/>
            <a:ext cx="5192171" cy="4392487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dirty="0"/>
              <a:t>Programación </a:t>
            </a:r>
            <a:r>
              <a:rPr lang="es-CO" dirty="0">
                <a:solidFill>
                  <a:srgbClr val="7030A0"/>
                </a:solidFill>
              </a:rPr>
              <a:t>interactiva</a:t>
            </a:r>
          </a:p>
          <a:p>
            <a:pPr lvl="1"/>
            <a:r>
              <a:rPr lang="es-CO" dirty="0"/>
              <a:t>Cambio:</a:t>
            </a:r>
          </a:p>
          <a:p>
            <a:pPr lvl="2"/>
            <a:r>
              <a:rPr lang="es-CO" dirty="0"/>
              <a:t>Tarjetas perforadas y cintas </a:t>
            </a:r>
            <a:r>
              <a:rPr lang="es-CO" dirty="0">
                <a:sym typeface="Wingdings" pitchFamily="2" charset="2"/>
              </a:rPr>
              <a:t> terminales interactivos</a:t>
            </a: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r>
              <a:rPr lang="es-CO" dirty="0">
                <a:sym typeface="Wingdings" pitchFamily="2" charset="2"/>
              </a:rPr>
              <a:t>Respuesta del usuario</a:t>
            </a:r>
            <a:endParaRPr lang="es-CO" dirty="0"/>
          </a:p>
          <a:p>
            <a:endParaRPr lang="es-CO" dirty="0"/>
          </a:p>
        </p:txBody>
      </p:sp>
      <p:sp>
        <p:nvSpPr>
          <p:cNvPr id="4" name="3 Flecha abajo"/>
          <p:cNvSpPr/>
          <p:nvPr/>
        </p:nvSpPr>
        <p:spPr>
          <a:xfrm>
            <a:off x="6588224" y="3265404"/>
            <a:ext cx="288032" cy="48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723110189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635896" y="267494"/>
            <a:ext cx="5328591" cy="4752527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dirty="0"/>
              <a:t>Programación </a:t>
            </a:r>
            <a:r>
              <a:rPr lang="es-CO" dirty="0">
                <a:solidFill>
                  <a:srgbClr val="7030A0"/>
                </a:solidFill>
              </a:rPr>
              <a:t>interactiva</a:t>
            </a:r>
          </a:p>
          <a:p>
            <a:pPr lvl="1"/>
            <a:r>
              <a:rPr lang="es-CO" dirty="0"/>
              <a:t>Cambio:</a:t>
            </a:r>
          </a:p>
          <a:p>
            <a:pPr lvl="2"/>
            <a:r>
              <a:rPr lang="es-CO" dirty="0"/>
              <a:t>Tarjetas perforadas y cintas </a:t>
            </a:r>
            <a:r>
              <a:rPr lang="es-CO" dirty="0">
                <a:sym typeface="Wingdings" pitchFamily="2" charset="2"/>
              </a:rPr>
              <a:t> terminales interactivos</a:t>
            </a: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r>
              <a:rPr lang="es-CO" dirty="0">
                <a:sym typeface="Wingdings" pitchFamily="2" charset="2"/>
              </a:rPr>
              <a:t>Respuesta del usuario</a:t>
            </a: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endParaRPr lang="es-CO" dirty="0">
              <a:sym typeface="Wingdings" pitchFamily="2" charset="2"/>
            </a:endParaRPr>
          </a:p>
          <a:p>
            <a:pPr lvl="2"/>
            <a:r>
              <a:rPr lang="es-CO" dirty="0">
                <a:sym typeface="Wingdings" pitchFamily="2" charset="2"/>
              </a:rPr>
              <a:t>Varios usuarios</a:t>
            </a:r>
            <a:endParaRPr lang="es-CO" dirty="0"/>
          </a:p>
          <a:p>
            <a:endParaRPr lang="es-CO" dirty="0"/>
          </a:p>
        </p:txBody>
      </p:sp>
      <p:sp>
        <p:nvSpPr>
          <p:cNvPr id="4" name="3 Flecha abajo"/>
          <p:cNvSpPr/>
          <p:nvPr/>
        </p:nvSpPr>
        <p:spPr>
          <a:xfrm>
            <a:off x="5868144" y="2355726"/>
            <a:ext cx="288032" cy="48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Flecha abajo"/>
          <p:cNvSpPr/>
          <p:nvPr/>
        </p:nvSpPr>
        <p:spPr>
          <a:xfrm>
            <a:off x="5868144" y="3813888"/>
            <a:ext cx="288032" cy="486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58320190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563888" y="267494"/>
            <a:ext cx="5472607" cy="4876005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dirty="0">
                <a:sym typeface="Wingdings" pitchFamily="2" charset="2"/>
              </a:rPr>
              <a:t>Respuesta del usuario</a:t>
            </a:r>
          </a:p>
          <a:p>
            <a:pPr lvl="2"/>
            <a:r>
              <a:rPr lang="es-CO" dirty="0">
                <a:sym typeface="Wingdings" pitchFamily="2" charset="2"/>
              </a:rPr>
              <a:t>Varios usuarios</a:t>
            </a:r>
          </a:p>
          <a:p>
            <a:pPr lvl="2"/>
            <a:r>
              <a:rPr lang="es-CO" dirty="0">
                <a:sym typeface="Wingdings" pitchFamily="2" charset="2"/>
              </a:rPr>
              <a:t>Tiempo de respuesta</a:t>
            </a:r>
          </a:p>
          <a:p>
            <a:pPr lvl="2"/>
            <a:endParaRPr lang="es-CO" dirty="0">
              <a:sym typeface="Wingdings" pitchFamily="2" charset="2"/>
            </a:endParaRPr>
          </a:p>
          <a:p>
            <a:pPr lvl="1"/>
            <a:r>
              <a:rPr lang="es-CO" dirty="0">
                <a:sym typeface="Wingdings" pitchFamily="2" charset="2"/>
              </a:rPr>
              <a:t>Funciones:</a:t>
            </a:r>
          </a:p>
          <a:p>
            <a:pPr lvl="2"/>
            <a:r>
              <a:rPr lang="es-CO" dirty="0"/>
              <a:t>Interrogación secuencial (</a:t>
            </a:r>
            <a:r>
              <a:rPr lang="es-CO" dirty="0" err="1"/>
              <a:t>polling</a:t>
            </a:r>
            <a:r>
              <a:rPr lang="es-CO" dirty="0"/>
              <a:t>): compartir tiempo entre usuarios, según carga de la máquina.</a:t>
            </a:r>
          </a:p>
          <a:p>
            <a:pPr lvl="2"/>
            <a:r>
              <a:rPr lang="es-CO" dirty="0"/>
              <a:t>Manejo de archivos – ficheros</a:t>
            </a:r>
          </a:p>
          <a:p>
            <a:pPr lvl="2"/>
            <a:r>
              <a:rPr lang="es-CO" dirty="0"/>
              <a:t>Memoria virtual</a:t>
            </a:r>
          </a:p>
          <a:p>
            <a:pPr lvl="2"/>
            <a:r>
              <a:rPr lang="es-CO" dirty="0"/>
              <a:t>Técnicas de </a:t>
            </a:r>
            <a:r>
              <a:rPr lang="es-CO" dirty="0" err="1"/>
              <a:t>buffering</a:t>
            </a:r>
            <a:r>
              <a:rPr lang="es-CO" dirty="0"/>
              <a:t> (almacenamiento temporal) y </a:t>
            </a:r>
            <a:r>
              <a:rPr lang="es-CO" dirty="0" err="1"/>
              <a:t>spooling</a:t>
            </a:r>
            <a:r>
              <a:rPr lang="es-CO" dirty="0"/>
              <a:t> (</a:t>
            </a:r>
            <a:r>
              <a:rPr lang="es-CO" i="1" dirty="0" err="1"/>
              <a:t>simultaneous</a:t>
            </a:r>
            <a:r>
              <a:rPr lang="es-CO" i="1" dirty="0"/>
              <a:t> </a:t>
            </a:r>
            <a:r>
              <a:rPr lang="es-CO" i="1" dirty="0" err="1"/>
              <a:t>peripheral</a:t>
            </a:r>
            <a:r>
              <a:rPr lang="es-CO" i="1" dirty="0"/>
              <a:t> </a:t>
            </a:r>
            <a:r>
              <a:rPr lang="es-CO" i="1" dirty="0" err="1"/>
              <a:t>operations</a:t>
            </a:r>
            <a:r>
              <a:rPr lang="es-CO" i="1" dirty="0"/>
              <a:t> on-line</a:t>
            </a:r>
            <a:r>
              <a:rPr lang="es-CO" dirty="0"/>
              <a:t>)</a:t>
            </a:r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917930122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399867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Divide:</a:t>
            </a:r>
          </a:p>
          <a:p>
            <a:pPr lvl="1"/>
            <a:r>
              <a:rPr lang="es-CO" dirty="0"/>
              <a:t>Procesador central</a:t>
            </a:r>
          </a:p>
          <a:p>
            <a:pPr lvl="1"/>
            <a:r>
              <a:rPr lang="es-CO" dirty="0"/>
              <a:t>Tiempo</a:t>
            </a:r>
          </a:p>
          <a:p>
            <a:pPr lvl="1"/>
            <a:r>
              <a:rPr lang="es-CO" dirty="0"/>
              <a:t>Recursos …</a:t>
            </a:r>
          </a:p>
          <a:p>
            <a:pPr lvl="1"/>
            <a:endParaRPr lang="es-CO" dirty="0"/>
          </a:p>
          <a:p>
            <a:r>
              <a:rPr lang="es-CO" dirty="0"/>
              <a:t>Cada usuario tiene la </a:t>
            </a:r>
            <a:r>
              <a:rPr lang="es-CO" dirty="0">
                <a:solidFill>
                  <a:srgbClr val="FF0000"/>
                </a:solidFill>
              </a:rPr>
              <a:t>ilusión </a:t>
            </a:r>
            <a:r>
              <a:rPr lang="es-CO" dirty="0"/>
              <a:t>de que todo el ordenador se le dedica </a:t>
            </a:r>
            <a:r>
              <a:rPr lang="es-CO" dirty="0">
                <a:solidFill>
                  <a:srgbClr val="FF0000"/>
                </a:solidFill>
              </a:rPr>
              <a:t>exclusivamente</a:t>
            </a:r>
            <a:r>
              <a:rPr lang="es-CO" dirty="0"/>
              <a:t> a él</a:t>
            </a:r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177655395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4976147" cy="378264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endParaRPr lang="es-CO" dirty="0"/>
          </a:p>
          <a:p>
            <a:r>
              <a:rPr lang="es-CO" dirty="0"/>
              <a:t>Ventajas</a:t>
            </a:r>
          </a:p>
          <a:p>
            <a:pPr lvl="1"/>
            <a:r>
              <a:rPr lang="es-CO" dirty="0"/>
              <a:t>Evitan monopolización del sistema asignando tiempos de procesador.</a:t>
            </a:r>
          </a:p>
          <a:p>
            <a:pPr lvl="1"/>
            <a:r>
              <a:rPr lang="es-CO" dirty="0"/>
              <a:t>…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63454579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Sistemas Operativos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169925" y="2840052"/>
            <a:ext cx="48042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339502"/>
            <a:ext cx="5048156" cy="46085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compartido</a:t>
            </a:r>
          </a:p>
          <a:p>
            <a:endParaRPr lang="es-CO" dirty="0"/>
          </a:p>
          <a:p>
            <a:r>
              <a:rPr lang="es-CO" dirty="0"/>
              <a:t>Desventajas</a:t>
            </a:r>
          </a:p>
          <a:p>
            <a:pPr lvl="1"/>
            <a:r>
              <a:rPr lang="es-CO" dirty="0"/>
              <a:t>Gestión de memoria proporciona protección a programas residentes.</a:t>
            </a:r>
          </a:p>
          <a:p>
            <a:pPr lvl="1"/>
            <a:r>
              <a:rPr lang="es-CO" dirty="0"/>
              <a:t>Gestión de archivo  debe proporcionar protección y control de acceso debido a que  pueden existir múltiples usuarios accediendo un mismo archivo.</a:t>
            </a:r>
          </a:p>
          <a:p>
            <a:pPr lvl="1"/>
            <a:r>
              <a:rPr lang="es-CO" dirty="0"/>
              <a:t>…</a:t>
            </a:r>
          </a:p>
          <a:p>
            <a:endParaRPr lang="es-CO" dirty="0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621288794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385465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real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3076" name="AutoShape 4" descr="data:image/jpeg;base64,/9j/4AAQSkZJRgABAQAAAQABAAD/2wCEAAkGBhAQEBQUEBQVERAVGBUUFxgYFBUUGBQVFxAVFBQaFRQXGycfFxojGRQSHy8gJCcpLCwtFR4xNTAqNSYrLCkBCQoKDgwOGg8PGDUlHyQtLC8sKSwuLS0pLC8uLC8qKSwuLCwpLCwtLzQvKSwsLC0sLywpKSksMi4yNjQsLCwsLP/AABEIAMgAyAMBIgACEQEDEQH/xAAcAAEAAgIDAQAAAAAAAAAAAAAABgcBBQIDBAj/xABKEAABAwIDBQUDBQoNBQAAAAABAAIDBBEFEiEGBzFBYRMiUXGBQpGhFDJicrEIFSMkUoKSosHSFzM0Q0RTVGNzk7Kz0RgldKPC/8QAGwEBAAIDAQEAAAAAAAAAAAAAAAMEAgUGAQf/xAA2EQACAQMBBQQIBQUBAAAAAAAAAQIDBBExBQYSIUFRcbHREyIygZGhweFCUmFy8BYjJDOCFP/aAAwDAQACEQMRAD8AvFERAEREAREQBERAEREAREQBERAEREAREQBERAEREAREQBERAYul0RALpdEQC6XREAul0XjxTF4KWIy1EjYYm8XONh5dT0GqA9l0JVQbTb/Yw4RYXEamR2ge9rg297WZEO8/4eq0X3p2rxDSed1NG6xIL2wjyyQjN6KCtcUqCzVko97PUm9C6MU2poqW/wAoqIYSOTpGh3o29z7lHqnfNgsZt8qD/qRyOHvDVCMM3CUwuaqolmede4GxDrcnMT56KQ026LB2f0fP9aSQ/wD0tJV3ksabwm5dy88EioyZ7/4cME/tDv8AJl/dXopd8mCyf0prfrskb9rV4f4L8I/scfvk/eXkqtz2EPGkBjPiyV4+0kKFb0WbfNSXuXme+hkT3DNoqSq/k88U3PuSNcfUA3HuWwuqQxLcPEDmoqmSF41GcB3lZ7Mrm+eq8Qj2sw4/g5HVcTBoLtqAW/VcBJ+1bS32vZ3HsVFnsfJ/MwdOS6F+XS6qfZjf5SydzEWOpJm/OcA50ZcOIy2zsPQg+atGir45o2yRPbJG8Atc03DgeYIW0MDvul0RALpdEQC6XREAusrCIAiIgCIiALBKEqpt6G9OSGT5Dhhz1byGPe3vGJxOXs2D+s6+zfx4eN4BvN4G9umw0OiitUVvARg92MkaGV3LiO6NT04qvcO2FxXGZGz4vNJHELFrSAHkHWzIx3YhrxIv0Uh2A3Vx0zRPXNE1YXZwCS4RHj42e++pcb68OFzYoXGbU3jUG6drr1l5eZYhS6yNTgWydHQgilhbETxcLlx83uJPotsAsouIq16lWXFOTb/XmWUktAiIoT0IiIAsELKL1PANDtBsPQV4PymFrn2IEje7IPzxx9bqsKnZ/Gdn3uloJHTUQOZwtmblv/Ow8ja3fb8Fdqw4LebO23cWbxnij+V/Ts8COVNSNNsHvQo8Ua1jT2VXlu+E8dLZix3BzefjbiFM1S+3W7Ah3yzCg6Gra7OWRuy5yTcujN+47pwP27/dfvOFcBS1l48QjuCCLdtlBzEC3deLHM31HT6NZX9K9p+kpPvXVFOUXF4ZZKIivGIREQBERAEREAQotVtRj8dDSTVMmrYml1r2zO4NaD4lxA9UBDd728Q0EQpqUk104s3KLmJjjlzDxeTcNHjr4X1m7Dd2KKPt6pgNc+51NzCwgd297ZzYkuHjZR7dpgkmK1cmKV57Qh4EbeDe0bYggfkMGUAePkriC4neLazX+LSf7n9PMs0ofiZgLKIuFLIXUapgdkLm5zqG5hmI+re61O2eO/IaGecWzMb3L8M7iGsv0ub+i+XZa+V8hlc9xmLs5eSc2a975uN10eyNh/8AvpyqSlwpclyzzIalTheD69RRjd1tI+vw+KaTWUZo5Da13tPGw8QQVJ1o7mhK3qypS1TwSp5WQiLrqZ2xsc93zWguPk0En4BQRWXhHpiaqYy2dzWX0GZwbfyudV2XXyftHj8tdUPmmcXlxOW/sMv3WgcAALcFc+5ba6Srp5IJ3Z5KfJkcfnOiNwA488pba/gR4LqdobvStLb0yllr2l5EEKvE8FlIiLlScwQqy3nbBH+X4e1zKyNwkeI+L7a5wOTm2ubcRfmrOWLLYWF9Us6qqQfeujXYzGUVJYZot128BmKUrQ9/45E0CZpsC7kJG2FsrunA6eF5uF8/7VYfLgGKR4jSsBpZHEPaNAC+/aR9ARdzTyI6K9MHxSKqgjmhdmikaHtNraHxHIg3BHiF9YtriFzSjVp6P+YKElh4Z7ERFZPAiIgCIiAEqkt9OKTVtfTYVA6zXFj5NeL3k5M3RjLutzzdArmratkUb5JCGxsa57ieTWi7j7gqM3WUz8RxOqxKcXs4hnR7+AA8GxWH5wVO+uVa0J1X0Xz6fMyiuJ4LUwfCIqSCOCEZY42hrfHqSeZJuT5r2oi+PVKkqknKT5vUv6BERRnpHd4GBvrcOnhj1kLQ5guBmcxwcBr42svl2y+xCtBNsJhz5+3dTRma+a9jYuve5ZfKT1tzXVbF23CxpSpVItrOVjtIKlPieUa7dTgUlHhsbJQWyPc6VzTxbntlB8DlDT6qYJZFz93cO4rSqy1k8kqWFgLpraYSxPjPB7XMPk5paftXcirxk4yTRkfImJYe+nmfFILPjc5h0I1abc/HQ+quTcPgEkcM1TI0tbNkZHf2msLi51vDMQAehU8xnY2grHiSpp2SyN0zG4JA4BxaRcea28MDWNDWANa0BrQNAABYADwsAuv2lvDG6tfQwi03jOdPcQQpcMsnYiIuPJwiIvAaXbDZ1tfRSwO0Lm3YeGWRveYfK4F+hUT3E7TvaJsMqO7NTuc6Mc8ocRM025tfr1D+isVU7tFP96tpoKp1mwT5S420DXN7GY+Y0cu33XvGpStno+a7+vmVq0epfiLDSsruisEREAREQEP3t1oiwarJdlLmCMdS97W2911GdyuHmLCmOP8AOySSDyuGD/Quf3RFZlwyJnOSdvubG9x/YpBsbQiDD6WMaWhjv5uYHO+LiuW3oq8Noofml4cyeivWN0iIvm5bCIiAIiIAiIgCIiAIiIAiIgCIiAKtd++FiSgjm9qGUD82QZXfEM9yspQ3e7T58IqPo9m/3TNW02RUdO9pNfmS+PL6mE1mLJXsDjPyzDaWYnM50TQ8/TYMj/LvNPvUgUA3GyA4LD0fMD/nOP7VP19dKAREQBERAU790ifxWk8O1k/2lPcHH4vD/hR/7TVDfui6TNh0En5E4Ho+J4+0BSnZWqEtDSvHtQwn17JoPxBXH71r+zTf6vwLFDVm1REXz4tBES69wAi81biMUDC+aRkTB7T3Bo95UNxrfNhlPpG91S/wib3fV7rD3XVy3sbi5/1Qb8PiYuSWrJ2io/EN/tU4/gKaKMfTc+Q/DKPgulu9THpheGAEeLKWR/x1W4W7V5jMnFd78kyP00S9kVGDbTanj2Mtv/DH7q4P3sY7CLzQNA8X00jP+F7/AE3cPlGcH/19h6ZdheyKksO3/wA4P4xTRvH9290Zv5ODgpvg+9/C6gd6U07rXIlblHUB4u0+9Va+wr2gsuGe7n9/kZKpF9SbIumlrI5WB8bmyRu4OaQ5p8iNF3XWllCUXhokCIixAUY3mAfemsv/AFfxztt8bKTqIb2agMwipv7QYz1MrFf2bzu6X7o+KMZ+yzluEP8A2Zv+NN/qCsZQDcXEG4LCfynzO/8AaR+xT9fYjXhERAEREBCd81A2bBqnNxjDJW/WbI39hI9VpdzmI9thMQ5xOkiPo7MPg8Kw8ZwxlVBLBJ8yVj43eIDmkXHUXv6Kl9y1e6mnq8Pn7sjHl7QdCXMOSUD0DHeV1oN4aDq2Uml7LT8/ElpPEi3EWLri94AuSAON76AczdfMVTb0LhmSQNBJIAAJJJsAALkk+CqzbPfbHA7s8PDKhw+dI7MYx0aBbN53t5qO7y94UtfN8joS51PcMOTU1L72AFuLL2AHPj4KVbC7nYKcNmrgJqjiI+McfAi49tw8eHQ2uest9nW1hSVxf85PSHn/ADCIXNyeIkCptlMaxqRss2ctNrSTHIxrSf5ttuH1Qp5he4ehYGmollncNXAZY2HpYAut+crORU7neG5qLhpepFaJeflgyVKK1NPhmx9BTD8BTRM65A536Trn4rb2WUWhqV6lR5nJvvbZJhIwiyijUmtAaXE9jcPqf4+mheeN8ga79Jtj8VCcW3D0bw400ssLybtDrSMHS1g63W/vVoItjb7Vu7f2Kj7m8r4MxcIvVHztLgGN4FI6SLOIhq6SP8JE5tz/ABjeX5wFvFTnYzfVFUHs68MppOUgJ7J3R1zdh9SPJWeQqw283Pwzh81COzqT3jHcNjk1JdlFu44/o9Bdb+ltK02l/bvYKMuk19fvyInCUOcSzo5A4AggggEEG4IOoII4hclRm7TeNLRzCir3ZYASwGS4dTvFxlJvoy+hB4acrq8Q8WvfTx5dNfctJtLZlSyq8D5p6NdfuSwmpI5KvN+Ne2PDOzPzpZWNHky8jj+qPerCuqd3gsdimO0tA25jjy57cg+0kx9I2gKxsC2dW+i3+H1vhp88GNV4iWluvwg0uE0kZ+cYxI7oZSZLemYKVLixgAsNANB5DguS+pFIIiIAiIgCorepTOwzHKbEWsPYyFpkIvYvaMkrTYcTHY252KvVR3b/AGVGJUEsGnaEZoifZlbqw35X4E+DisZwU4uMtHyBrdoKZ1dQStpZcpmiPZvadDmFxqOAcNCeq+eMUgxXDQ6CYz08b7gtD3COTSxsWnK7Tjb1Vm7ndp3MD8Oq7x1ETj2bX6G3tx2PMG5tzBPgrExvA4ayB8NQ0PjcLcrtNtHNPJw4rg6N09jV5W1WOYN5z1x0a/mpacfSLiRS24rCY5a6SV4BMEYLOjnuy39G5h6q+QFT2wexuIYZjLmNaXUha4OlIs18R1j8pA4N7vnyVxKjvHVVS5U4yzFxWMdDKksRCIi5omCIiAIiIAiIgCFEXqBQG/HCGQ4g2Rmnbx53C3ttcWE+oDVHcJpcVxJrYITPPCzK0NL3dlGADluScrbC9r+inu2mxlfieN5ZGOZSBrA2W12NiDczrHgXlxd3fG3JWrgmCxUdOyCAZY2C3K5PNzrcXHiSvoNTa8bKypR5TqcK7l3lVU+KT7DVUdR968LYat4LqeEB5zXzOA0a0niSbNCiG5TBpaysqMVqAQXOe2PSwL3/AMYW34ta3KweZ8F5N5+Oy4jVswmiGdxe3tTr88XOUkcGMBzOPTorh2V2ejoKOKmjJc2Jtrni5xJLnHwuSdFf2HZypU5XFRevUee5arxMKssvC6G2REXQEQREQBERAFgrKICoN8uwsoe3E6IHt4S10rWi5IYbslAHEt4O8W68jfebv9t2YnThxysqGaSxgjQ6d9o45DcetxyVgyRgixFwdCDwI6qjNvNgKjCakYhhAcIwSZI23d2dyS4ZANYCLAjXL5WI1G1dmQvqWNJLR/TuJIT4WW2FlRXYbb2DE4QW2jnbo+IuF72vmYL3cw668rG/WVBfLrm3qW83TqrDRdTTWUERFWPQiIgCIiAIiIAiISgMKE7y9vW4fBkgc01smjG/OLAeLy0cDqMt+JPNZ3g7yIsOjLYiyWsOjY73DNdXSBvD6uhK1O7LdpLNP988UBMz3GWOJzfaPB8jTwtplbysCeQXY7E2K6rVeuvVWi7fsQVKmOSNtue3efJYxW1WZ1dOCe/e8THm5uHC/aO9onxt4qz1gBZX0AqBERAEREAREQBERAFxkYHCx1B0PlzXJEBT23e5hweavBz2NQ09p2QOUX43gd7DvonQ8rcD49l98dn9hisZp5e6BJ2bmjgBeVjtWEnW4FugV2EKPbXbBUWKMtUs74FmyNOWRnQOtqLknKQQqN5YUbyHDVXc+qMozcdDnT1TJG5o3Ne3xa4OHvBsu66qKu3W4zhDzJg87p4jqY+613k6InJJpbUWPQLhR77qmB2XEaMs1tdgfE4EDvXZLx5aXFlxN5uxcQeaD4l8H5FmNZPUuBFD8L3sYTOP5QInfkytMZ9/zfipFBjlM8XZPC8eLZWEfArn6thcUnidNr3MlUk9Ge5F5vvlD/Wx/pt/5XRUY/Sxi8lRCwfSljH2lQq2qvSL+DPco2CxdQzFN72EwDSYzu/JiaXfrGzfiohUb5a+qfkw2iJvoCWvmdfxsyzR5G62lvsK9rfgwu18vuYOpFdS262vigYXzPbEwe09waPeVVW0e9yoqZTTYNE+R5u3tQ0ucdbXiZyH0ne4Lswzc9iWJP7bGah7AQSI2uD5G34C1uzjHQAnTgrY2Y2Qo8OiEdLEGaDM+13yEc3v4ny4DkF1+z93aNu1Os+OXyXn7yvKs3oQbd9ubZTPZV4g7t603kymzmRvdrdxN+0kBv3uF+HC6tIBZsi6chCIiAIiIAiIgCLKIDCLKIDCLKIDCLKIDFl56zD4pm5ZmMlZ+S9rXj3OBC9KICA4puQwac3ELoD/AHUjmj9E3HwWif8Ac40F9KioA8PwR+ORW2iAqP8A6cKH+01Huh/cXOL7nLDwe9PUOHh+Cb8QxWyiAg2EbmMHpyD2HbOHOZxk/V0b8FM6ekZG0Nja2Ng0DWgNA8mjRdyIDACLKIDCLKIDCLKIDCLKIDCLK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Picture 2" descr="https://encrypted-tbn3.gstatic.com/images?q=tbn:ANd9GcSUma2S0b7XWh2oSSsJa7EU0vXwDpgMplq4EH3UMFuOAykF_mptf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34708"/>
            <a:ext cx="1368151" cy="10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312" y="2488001"/>
            <a:ext cx="1272428" cy="92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10 Grupo"/>
          <p:cNvGrpSpPr/>
          <p:nvPr/>
        </p:nvGrpSpPr>
        <p:grpSpPr>
          <a:xfrm>
            <a:off x="6012160" y="2660735"/>
            <a:ext cx="851004" cy="466415"/>
            <a:chOff x="2987825" y="2924944"/>
            <a:chExt cx="1440159" cy="720080"/>
          </a:xfrm>
        </p:grpSpPr>
        <p:sp>
          <p:nvSpPr>
            <p:cNvPr id="9" name="8 Flecha derecha"/>
            <p:cNvSpPr/>
            <p:nvPr/>
          </p:nvSpPr>
          <p:spPr>
            <a:xfrm>
              <a:off x="3347864" y="2924944"/>
              <a:ext cx="1080120" cy="72008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0" name="9 Flecha derecha"/>
            <p:cNvSpPr/>
            <p:nvPr/>
          </p:nvSpPr>
          <p:spPr>
            <a:xfrm rot="10800000">
              <a:off x="2987825" y="2924944"/>
              <a:ext cx="1080120" cy="72008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2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089612920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385465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real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3076" name="AutoShape 4" descr="data:image/jpeg;base64,/9j/4AAQSkZJRgABAQAAAQABAAD/2wCEAAkGBhAQEBQUEBQVERAVGBUUFxgYFBUUGBQVFxAVFBQaFRQXGycfFxojGRQSHy8gJCcpLCwtFR4xNTAqNSYrLCkBCQoKDgwOGg8PGDUlHyQtLC8sKSwuLS0pLC8uLC8qKSwuLCwpLCwtLzQvKSwsLC0sLywpKSksMi4yNjQsLCwsLP/AABEIAMgAyAMBIgACEQEDEQH/xAAcAAEAAgIDAQAAAAAAAAAAAAAABgcBBQIDBAj/xABKEAABAwIDBQUDBQoNBQAAAAABAAIDBBEFEiEGBzFBYRMiUXGBQpGhFDJicrEIFSMkUoKSosHSFzM0Q0RTVGNzk7Kz0RgldKPC/8QAGwEBAAIDAQEAAAAAAAAAAAAAAAMEAgUGAQf/xAA2EQACAQMBBQQIBQUBAAAAAAAAAQIDBBExBQYSIUFRcbHREyIygZGhweFCUmFy8BYjJDOCFP/aAAwDAQACEQMRAD8AvFERAEREAREQBERAEREAREQBERAEREAREQBERAEREAREQBERAYul0RALpdEQC6XREAul0XjxTF4KWIy1EjYYm8XONh5dT0GqA9l0JVQbTb/Yw4RYXEamR2ge9rg297WZEO8/4eq0X3p2rxDSed1NG6xIL2wjyyQjN6KCtcUqCzVko97PUm9C6MU2poqW/wAoqIYSOTpGh3o29z7lHqnfNgsZt8qD/qRyOHvDVCMM3CUwuaqolmede4GxDrcnMT56KQ026LB2f0fP9aSQ/wD0tJV3ksabwm5dy88EioyZ7/4cME/tDv8AJl/dXopd8mCyf0prfrskb9rV4f4L8I/scfvk/eXkqtz2EPGkBjPiyV4+0kKFb0WbfNSXuXme+hkT3DNoqSq/k88U3PuSNcfUA3HuWwuqQxLcPEDmoqmSF41GcB3lZ7Mrm+eq8Qj2sw4/g5HVcTBoLtqAW/VcBJ+1bS32vZ3HsVFnsfJ/MwdOS6F+XS6qfZjf5SydzEWOpJm/OcA50ZcOIy2zsPQg+atGir45o2yRPbJG8Atc03DgeYIW0MDvul0RALpdEQC6XREAusrCIAiIgCIiALBKEqpt6G9OSGT5Dhhz1byGPe3vGJxOXs2D+s6+zfx4eN4BvN4G9umw0OiitUVvARg92MkaGV3LiO6NT04qvcO2FxXGZGz4vNJHELFrSAHkHWzIx3YhrxIv0Uh2A3Vx0zRPXNE1YXZwCS4RHj42e++pcb68OFzYoXGbU3jUG6drr1l5eZYhS6yNTgWydHQgilhbETxcLlx83uJPotsAsouIq16lWXFOTb/XmWUktAiIoT0IiIAsELKL1PANDtBsPQV4PymFrn2IEje7IPzxx9bqsKnZ/Gdn3uloJHTUQOZwtmblv/Ow8ja3fb8Fdqw4LebO23cWbxnij+V/Ts8COVNSNNsHvQo8Ua1jT2VXlu+E8dLZix3BzefjbiFM1S+3W7Ah3yzCg6Gra7OWRuy5yTcujN+47pwP27/dfvOFcBS1l48QjuCCLdtlBzEC3deLHM31HT6NZX9K9p+kpPvXVFOUXF4ZZKIivGIREQBERAEREAQotVtRj8dDSTVMmrYml1r2zO4NaD4lxA9UBDd728Q0EQpqUk104s3KLmJjjlzDxeTcNHjr4X1m7Dd2KKPt6pgNc+51NzCwgd297ZzYkuHjZR7dpgkmK1cmKV57Qh4EbeDe0bYggfkMGUAePkriC4neLazX+LSf7n9PMs0ofiZgLKIuFLIXUapgdkLm5zqG5hmI+re61O2eO/IaGecWzMb3L8M7iGsv0ub+i+XZa+V8hlc9xmLs5eSc2a975uN10eyNh/8AvpyqSlwpclyzzIalTheD69RRjd1tI+vw+KaTWUZo5Da13tPGw8QQVJ1o7mhK3qypS1TwSp5WQiLrqZ2xsc93zWguPk0En4BQRWXhHpiaqYy2dzWX0GZwbfyudV2XXyftHj8tdUPmmcXlxOW/sMv3WgcAALcFc+5ba6Srp5IJ3Z5KfJkcfnOiNwA488pba/gR4LqdobvStLb0yllr2l5EEKvE8FlIiLlScwQqy3nbBH+X4e1zKyNwkeI+L7a5wOTm2ubcRfmrOWLLYWF9Us6qqQfeujXYzGUVJYZot128BmKUrQ9/45E0CZpsC7kJG2FsrunA6eF5uF8/7VYfLgGKR4jSsBpZHEPaNAC+/aR9ARdzTyI6K9MHxSKqgjmhdmikaHtNraHxHIg3BHiF9YtriFzSjVp6P+YKElh4Z7ERFZPAiIgCIiAEqkt9OKTVtfTYVA6zXFj5NeL3k5M3RjLutzzdArmratkUb5JCGxsa57ieTWi7j7gqM3WUz8RxOqxKcXs4hnR7+AA8GxWH5wVO+uVa0J1X0Xz6fMyiuJ4LUwfCIqSCOCEZY42hrfHqSeZJuT5r2oi+PVKkqknKT5vUv6BERRnpHd4GBvrcOnhj1kLQ5guBmcxwcBr42svl2y+xCtBNsJhz5+3dTRma+a9jYuve5ZfKT1tzXVbF23CxpSpVItrOVjtIKlPieUa7dTgUlHhsbJQWyPc6VzTxbntlB8DlDT6qYJZFz93cO4rSqy1k8kqWFgLpraYSxPjPB7XMPk5paftXcirxk4yTRkfImJYe+nmfFILPjc5h0I1abc/HQ+quTcPgEkcM1TI0tbNkZHf2msLi51vDMQAehU8xnY2grHiSpp2SyN0zG4JA4BxaRcea28MDWNDWANa0BrQNAABYADwsAuv2lvDG6tfQwi03jOdPcQQpcMsnYiIuPJwiIvAaXbDZ1tfRSwO0Lm3YeGWRveYfK4F+hUT3E7TvaJsMqO7NTuc6Mc8ocRM025tfr1D+isVU7tFP96tpoKp1mwT5S420DXN7GY+Y0cu33XvGpStno+a7+vmVq0epfiLDSsruisEREAREQEP3t1oiwarJdlLmCMdS97W2911GdyuHmLCmOP8AOySSDyuGD/Quf3RFZlwyJnOSdvubG9x/YpBsbQiDD6WMaWhjv5uYHO+LiuW3oq8Noofml4cyeivWN0iIvm5bCIiAIiIAiIgCIiAIiIAiIgCIiAKtd++FiSgjm9qGUD82QZXfEM9yspQ3e7T58IqPo9m/3TNW02RUdO9pNfmS+PL6mE1mLJXsDjPyzDaWYnM50TQ8/TYMj/LvNPvUgUA3GyA4LD0fMD/nOP7VP19dKAREQBERAU790ifxWk8O1k/2lPcHH4vD/hR/7TVDfui6TNh0En5E4Ho+J4+0BSnZWqEtDSvHtQwn17JoPxBXH71r+zTf6vwLFDVm1REXz4tBES69wAi81biMUDC+aRkTB7T3Bo95UNxrfNhlPpG91S/wib3fV7rD3XVy3sbi5/1Qb8PiYuSWrJ2io/EN/tU4/gKaKMfTc+Q/DKPgulu9THpheGAEeLKWR/x1W4W7V5jMnFd78kyP00S9kVGDbTanj2Mtv/DH7q4P3sY7CLzQNA8X00jP+F7/AE3cPlGcH/19h6ZdheyKksO3/wA4P4xTRvH9290Zv5ODgpvg+9/C6gd6U07rXIlblHUB4u0+9Va+wr2gsuGe7n9/kZKpF9SbIumlrI5WB8bmyRu4OaQ5p8iNF3XWllCUXhokCIixAUY3mAfemsv/AFfxztt8bKTqIb2agMwipv7QYz1MrFf2bzu6X7o+KMZ+yzluEP8A2Zv+NN/qCsZQDcXEG4LCfynzO/8AaR+xT9fYjXhERAEREBCd81A2bBqnNxjDJW/WbI39hI9VpdzmI9thMQ5xOkiPo7MPg8Kw8ZwxlVBLBJ8yVj43eIDmkXHUXv6Kl9y1e6mnq8Pn7sjHl7QdCXMOSUD0DHeV1oN4aDq2Uml7LT8/ElpPEi3EWLri94AuSAON76AczdfMVTb0LhmSQNBJIAAJJJsAALkk+CqzbPfbHA7s8PDKhw+dI7MYx0aBbN53t5qO7y94UtfN8joS51PcMOTU1L72AFuLL2AHPj4KVbC7nYKcNmrgJqjiI+McfAi49tw8eHQ2uest9nW1hSVxf85PSHn/ADCIXNyeIkCptlMaxqRss2ctNrSTHIxrSf5ttuH1Qp5he4ehYGmollncNXAZY2HpYAut+crORU7neG5qLhpepFaJeflgyVKK1NPhmx9BTD8BTRM65A536Trn4rb2WUWhqV6lR5nJvvbZJhIwiyijUmtAaXE9jcPqf4+mheeN8ga79Jtj8VCcW3D0bw400ssLybtDrSMHS1g63W/vVoItjb7Vu7f2Kj7m8r4MxcIvVHztLgGN4FI6SLOIhq6SP8JE5tz/ABjeX5wFvFTnYzfVFUHs68MppOUgJ7J3R1zdh9SPJWeQqw283Pwzh81COzqT3jHcNjk1JdlFu44/o9Bdb+ltK02l/bvYKMuk19fvyInCUOcSzo5A4AggggEEG4IOoII4hclRm7TeNLRzCir3ZYASwGS4dTvFxlJvoy+hB4acrq8Q8WvfTx5dNfctJtLZlSyq8D5p6NdfuSwmpI5KvN+Ne2PDOzPzpZWNHky8jj+qPerCuqd3gsdimO0tA25jjy57cg+0kx9I2gKxsC2dW+i3+H1vhp88GNV4iWluvwg0uE0kZ+cYxI7oZSZLemYKVLixgAsNANB5DguS+pFIIiIAiIgCorepTOwzHKbEWsPYyFpkIvYvaMkrTYcTHY252KvVR3b/AGVGJUEsGnaEZoifZlbqw35X4E+DisZwU4uMtHyBrdoKZ1dQStpZcpmiPZvadDmFxqOAcNCeq+eMUgxXDQ6CYz08b7gtD3COTSxsWnK7Tjb1Vm7ndp3MD8Oq7x1ETj2bX6G3tx2PMG5tzBPgrExvA4ayB8NQ0PjcLcrtNtHNPJw4rg6N09jV5W1WOYN5z1x0a/mpacfSLiRS24rCY5a6SV4BMEYLOjnuy39G5h6q+QFT2wexuIYZjLmNaXUha4OlIs18R1j8pA4N7vnyVxKjvHVVS5U4yzFxWMdDKksRCIi5omCIiAIiIAiIgCFEXqBQG/HCGQ4g2Rmnbx53C3ttcWE+oDVHcJpcVxJrYITPPCzK0NL3dlGADluScrbC9r+inu2mxlfieN5ZGOZSBrA2W12NiDczrHgXlxd3fG3JWrgmCxUdOyCAZY2C3K5PNzrcXHiSvoNTa8bKypR5TqcK7l3lVU+KT7DVUdR968LYat4LqeEB5zXzOA0a0niSbNCiG5TBpaysqMVqAQXOe2PSwL3/AMYW34ta3KweZ8F5N5+Oy4jVswmiGdxe3tTr88XOUkcGMBzOPTorh2V2ejoKOKmjJc2Jtrni5xJLnHwuSdFf2HZypU5XFRevUee5arxMKssvC6G2REXQEQREQBERAFgrKICoN8uwsoe3E6IHt4S10rWi5IYbslAHEt4O8W68jfebv9t2YnThxysqGaSxgjQ6d9o45DcetxyVgyRgixFwdCDwI6qjNvNgKjCakYhhAcIwSZI23d2dyS4ZANYCLAjXL5WI1G1dmQvqWNJLR/TuJIT4WW2FlRXYbb2DE4QW2jnbo+IuF72vmYL3cw668rG/WVBfLrm3qW83TqrDRdTTWUERFWPQiIgCIiAIiIAiISgMKE7y9vW4fBkgc01smjG/OLAeLy0cDqMt+JPNZ3g7yIsOjLYiyWsOjY73DNdXSBvD6uhK1O7LdpLNP988UBMz3GWOJzfaPB8jTwtplbysCeQXY7E2K6rVeuvVWi7fsQVKmOSNtue3efJYxW1WZ1dOCe/e8THm5uHC/aO9onxt4qz1gBZX0AqBERAEREAREQBERAFxkYHCx1B0PlzXJEBT23e5hweavBz2NQ09p2QOUX43gd7DvonQ8rcD49l98dn9hisZp5e6BJ2bmjgBeVjtWEnW4FugV2EKPbXbBUWKMtUs74FmyNOWRnQOtqLknKQQqN5YUbyHDVXc+qMozcdDnT1TJG5o3Ne3xa4OHvBsu66qKu3W4zhDzJg87p4jqY+613k6InJJpbUWPQLhR77qmB2XEaMs1tdgfE4EDvXZLx5aXFlxN5uxcQeaD4l8H5FmNZPUuBFD8L3sYTOP5QInfkytMZ9/zfipFBjlM8XZPC8eLZWEfArn6thcUnidNr3MlUk9Ge5F5vvlD/Wx/pt/5XRUY/Sxi8lRCwfSljH2lQq2qvSL+DPco2CxdQzFN72EwDSYzu/JiaXfrGzfiohUb5a+qfkw2iJvoCWvmdfxsyzR5G62lvsK9rfgwu18vuYOpFdS262vigYXzPbEwe09waPeVVW0e9yoqZTTYNE+R5u3tQ0ucdbXiZyH0ne4Lswzc9iWJP7bGah7AQSI2uD5G34C1uzjHQAnTgrY2Y2Qo8OiEdLEGaDM+13yEc3v4ny4DkF1+z93aNu1Os+OXyXn7yvKs3oQbd9ubZTPZV4g7t603kymzmRvdrdxN+0kBv3uF+HC6tIBZsi6chCIiAIiIAiIgCLKIDCLKIDCLKIDCLKIDFl56zD4pm5ZmMlZ+S9rXj3OBC9KICA4puQwac3ELoD/AHUjmj9E3HwWif8Ac40F9KioA8PwR+ORW2iAqP8A6cKH+01Huh/cXOL7nLDwe9PUOHh+Cb8QxWyiAg2EbmMHpyD2HbOHOZxk/V0b8FM6ekZG0Nja2Ng0DWgNA8mjRdyIDACLKIDCLKIDCLKIDCLKIDCLK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Picture 2" descr="https://encrypted-tbn3.gstatic.com/images?q=tbn:ANd9GcSUma2S0b7XWh2oSSsJa7EU0vXwDpgMplq4EH3UMFuOAykF_mptf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34708"/>
            <a:ext cx="1368151" cy="10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312" y="2488001"/>
            <a:ext cx="1272428" cy="92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10 Grupo"/>
          <p:cNvGrpSpPr/>
          <p:nvPr/>
        </p:nvGrpSpPr>
        <p:grpSpPr>
          <a:xfrm rot="20251202">
            <a:off x="6297913" y="3417100"/>
            <a:ext cx="851004" cy="466415"/>
            <a:chOff x="2987825" y="2924944"/>
            <a:chExt cx="1440159" cy="720080"/>
          </a:xfrm>
        </p:grpSpPr>
        <p:sp>
          <p:nvSpPr>
            <p:cNvPr id="9" name="8 Flecha derecha"/>
            <p:cNvSpPr/>
            <p:nvPr/>
          </p:nvSpPr>
          <p:spPr>
            <a:xfrm>
              <a:off x="3347864" y="2924944"/>
              <a:ext cx="1080120" cy="72008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0" name="9 Flecha derecha"/>
            <p:cNvSpPr/>
            <p:nvPr/>
          </p:nvSpPr>
          <p:spPr>
            <a:xfrm rot="10800000">
              <a:off x="2987825" y="2924944"/>
              <a:ext cx="1080120" cy="72008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2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55976" y="2122524"/>
            <a:ext cx="1200135" cy="90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4069328" y="3579862"/>
            <a:ext cx="1797430" cy="6638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2">
                    <a:lumMod val="10000"/>
                  </a:schemeClr>
                </a:solidFill>
              </a:rPr>
              <a:t>Proceso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3872805" y="4659982"/>
            <a:ext cx="3536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/>
            <a:r>
              <a:rPr lang="es-CO" dirty="0"/>
              <a:t>Tiempos de respuesta rápidos y eficientes</a:t>
            </a:r>
          </a:p>
        </p:txBody>
      </p:sp>
    </p:spTree>
    <p:extLst>
      <p:ext uri="{BB962C8B-B14F-4D97-AF65-F5344CB8AC3E}">
        <p14:creationId xmlns:p14="http://schemas.microsoft.com/office/powerpoint/2010/main" val="3137277171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4976147" cy="392666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CO" dirty="0"/>
              <a:t>Tiempo real</a:t>
            </a:r>
          </a:p>
          <a:p>
            <a:endParaRPr lang="es-CO" dirty="0"/>
          </a:p>
          <a:p>
            <a:r>
              <a:rPr lang="es-CO" dirty="0"/>
              <a:t>Recursos </a:t>
            </a:r>
            <a:r>
              <a:rPr lang="es-CO" dirty="0">
                <a:sym typeface="Wingdings" pitchFamily="2" charset="2"/>
              </a:rPr>
              <a:t> mantener procesos</a:t>
            </a:r>
          </a:p>
          <a:p>
            <a:endParaRPr lang="es-CO" dirty="0">
              <a:sym typeface="Wingdings" pitchFamily="2" charset="2"/>
            </a:endParaRPr>
          </a:p>
          <a:p>
            <a:r>
              <a:rPr lang="es-CO" dirty="0">
                <a:sym typeface="Wingdings" pitchFamily="2" charset="2"/>
              </a:rPr>
              <a:t>Eventos:</a:t>
            </a:r>
          </a:p>
          <a:p>
            <a:pPr lvl="1"/>
            <a:r>
              <a:rPr lang="es-CO" dirty="0">
                <a:sym typeface="Wingdings" pitchFamily="2" charset="2"/>
              </a:rPr>
              <a:t>Externos   </a:t>
            </a:r>
            <a:r>
              <a:rPr lang="es-CO" sz="4400" dirty="0">
                <a:solidFill>
                  <a:srgbClr val="FF0000"/>
                </a:solidFill>
                <a:sym typeface="Wingdings" pitchFamily="2" charset="2"/>
              </a:rPr>
              <a:t>!!!!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/>
          </a:p>
          <a:p>
            <a:endParaRPr lang="es-CO" dirty="0"/>
          </a:p>
        </p:txBody>
      </p:sp>
      <p:sp>
        <p:nvSpPr>
          <p:cNvPr id="3076" name="AutoShape 4" descr="data:image/jpeg;base64,/9j/4AAQSkZJRgABAQAAAQABAAD/2wCEAAkGBhAQEBQUEBQVERAVGBUUFxgYFBUUGBQVFxAVFBQaFRQXGycfFxojGRQSHy8gJCcpLCwtFR4xNTAqNSYrLCkBCQoKDgwOGg8PGDUlHyQtLC8sKSwuLS0pLC8uLC8qKSwuLCwpLCwtLzQvKSwsLC0sLywpKSksMi4yNjQsLCwsLP/AABEIAMgAyAMBIgACEQEDEQH/xAAcAAEAAgIDAQAAAAAAAAAAAAAABgcBBQIDBAj/xABKEAABAwIDBQUDBQoNBQAAAAABAAIDBBEFEiEGBzFBYRMiUXGBQpGhFDJicrEIFSMkUoKSosHSFzM0Q0RTVGNzk7Kz0RgldKPC/8QAGwEBAAIDAQEAAAAAAAAAAAAAAAMEAgUGAQf/xAA2EQACAQMBBQQIBQUBAAAAAAAAAQIDBBExBQYSIUFRcbHREyIygZGhweFCUmFy8BYjJDOCFP/aAAwDAQACEQMRAD8AvFERAEREAREQBERAEREAREQBERAEREAREQBERAEREAREQBERAYul0RALpdEQC6XREAul0XjxTF4KWIy1EjYYm8XONh5dT0GqA9l0JVQbTb/Yw4RYXEamR2ge9rg297WZEO8/4eq0X3p2rxDSed1NG6xIL2wjyyQjN6KCtcUqCzVko97PUm9C6MU2poqW/wAoqIYSOTpGh3o29z7lHqnfNgsZt8qD/qRyOHvDVCMM3CUwuaqolmede4GxDrcnMT56KQ026LB2f0fP9aSQ/wD0tJV3ksabwm5dy88EioyZ7/4cME/tDv8AJl/dXopd8mCyf0prfrskb9rV4f4L8I/scfvk/eXkqtz2EPGkBjPiyV4+0kKFb0WbfNSXuXme+hkT3DNoqSq/k88U3PuSNcfUA3HuWwuqQxLcPEDmoqmSF41GcB3lZ7Mrm+eq8Qj2sw4/g5HVcTBoLtqAW/VcBJ+1bS32vZ3HsVFnsfJ/MwdOS6F+XS6qfZjf5SydzEWOpJm/OcA50ZcOIy2zsPQg+atGir45o2yRPbJG8Atc03DgeYIW0MDvul0RALpdEQC6XREAusrCIAiIgCIiALBKEqpt6G9OSGT5Dhhz1byGPe3vGJxOXs2D+s6+zfx4eN4BvN4G9umw0OiitUVvARg92MkaGV3LiO6NT04qvcO2FxXGZGz4vNJHELFrSAHkHWzIx3YhrxIv0Uh2A3Vx0zRPXNE1YXZwCS4RHj42e++pcb68OFzYoXGbU3jUG6drr1l5eZYhS6yNTgWydHQgilhbETxcLlx83uJPotsAsouIq16lWXFOTb/XmWUktAiIoT0IiIAsELKL1PANDtBsPQV4PymFrn2IEje7IPzxx9bqsKnZ/Gdn3uloJHTUQOZwtmblv/Ow8ja3fb8Fdqw4LebO23cWbxnij+V/Ts8COVNSNNsHvQo8Ua1jT2VXlu+E8dLZix3BzefjbiFM1S+3W7Ah3yzCg6Gra7OWRuy5yTcujN+47pwP27/dfvOFcBS1l48QjuCCLdtlBzEC3deLHM31HT6NZX9K9p+kpPvXVFOUXF4ZZKIivGIREQBERAEREAQotVtRj8dDSTVMmrYml1r2zO4NaD4lxA9UBDd728Q0EQpqUk104s3KLmJjjlzDxeTcNHjr4X1m7Dd2KKPt6pgNc+51NzCwgd297ZzYkuHjZR7dpgkmK1cmKV57Qh4EbeDe0bYggfkMGUAePkriC4neLazX+LSf7n9PMs0ofiZgLKIuFLIXUapgdkLm5zqG5hmI+re61O2eO/IaGecWzMb3L8M7iGsv0ub+i+XZa+V8hlc9xmLs5eSc2a975uN10eyNh/8AvpyqSlwpclyzzIalTheD69RRjd1tI+vw+KaTWUZo5Da13tPGw8QQVJ1o7mhK3qypS1TwSp5WQiLrqZ2xsc93zWguPk0En4BQRWXhHpiaqYy2dzWX0GZwbfyudV2XXyftHj8tdUPmmcXlxOW/sMv3WgcAALcFc+5ba6Srp5IJ3Z5KfJkcfnOiNwA488pba/gR4LqdobvStLb0yllr2l5EEKvE8FlIiLlScwQqy3nbBH+X4e1zKyNwkeI+L7a5wOTm2ubcRfmrOWLLYWF9Us6qqQfeujXYzGUVJYZot128BmKUrQ9/45E0CZpsC7kJG2FsrunA6eF5uF8/7VYfLgGKR4jSsBpZHEPaNAC+/aR9ARdzTyI6K9MHxSKqgjmhdmikaHtNraHxHIg3BHiF9YtriFzSjVp6P+YKElh4Z7ERFZPAiIgCIiAEqkt9OKTVtfTYVA6zXFj5NeL3k5M3RjLutzzdArmratkUb5JCGxsa57ieTWi7j7gqM3WUz8RxOqxKcXs4hnR7+AA8GxWH5wVO+uVa0J1X0Xz6fMyiuJ4LUwfCIqSCOCEZY42hrfHqSeZJuT5r2oi+PVKkqknKT5vUv6BERRnpHd4GBvrcOnhj1kLQ5guBmcxwcBr42svl2y+xCtBNsJhz5+3dTRma+a9jYuve5ZfKT1tzXVbF23CxpSpVItrOVjtIKlPieUa7dTgUlHhsbJQWyPc6VzTxbntlB8DlDT6qYJZFz93cO4rSqy1k8kqWFgLpraYSxPjPB7XMPk5paftXcirxk4yTRkfImJYe+nmfFILPjc5h0I1abc/HQ+quTcPgEkcM1TI0tbNkZHf2msLi51vDMQAehU8xnY2grHiSpp2SyN0zG4JA4BxaRcea28MDWNDWANa0BrQNAABYADwsAuv2lvDG6tfQwi03jOdPcQQpcMsnYiIuPJwiIvAaXbDZ1tfRSwO0Lm3YeGWRveYfK4F+hUT3E7TvaJsMqO7NTuc6Mc8ocRM025tfr1D+isVU7tFP96tpoKp1mwT5S420DXN7GY+Y0cu33XvGpStno+a7+vmVq0epfiLDSsruisEREAREQEP3t1oiwarJdlLmCMdS97W2911GdyuHmLCmOP8AOySSDyuGD/Quf3RFZlwyJnOSdvubG9x/YpBsbQiDD6WMaWhjv5uYHO+LiuW3oq8Noofml4cyeivWN0iIvm5bCIiAIiIAiIgCIiAIiIAiIgCIiAKtd++FiSgjm9qGUD82QZXfEM9yspQ3e7T58IqPo9m/3TNW02RUdO9pNfmS+PL6mE1mLJXsDjPyzDaWYnM50TQ8/TYMj/LvNPvUgUA3GyA4LD0fMD/nOP7VP19dKAREQBERAU790ifxWk8O1k/2lPcHH4vD/hR/7TVDfui6TNh0En5E4Ho+J4+0BSnZWqEtDSvHtQwn17JoPxBXH71r+zTf6vwLFDVm1REXz4tBES69wAi81biMUDC+aRkTB7T3Bo95UNxrfNhlPpG91S/wib3fV7rD3XVy3sbi5/1Qb8PiYuSWrJ2io/EN/tU4/gKaKMfTc+Q/DKPgulu9THpheGAEeLKWR/x1W4W7V5jMnFd78kyP00S9kVGDbTanj2Mtv/DH7q4P3sY7CLzQNA8X00jP+F7/AE3cPlGcH/19h6ZdheyKksO3/wA4P4xTRvH9290Zv5ODgpvg+9/C6gd6U07rXIlblHUB4u0+9Va+wr2gsuGe7n9/kZKpF9SbIumlrI5WB8bmyRu4OaQ5p8iNF3XWllCUXhokCIixAUY3mAfemsv/AFfxztt8bKTqIb2agMwipv7QYz1MrFf2bzu6X7o+KMZ+yzluEP8A2Zv+NN/qCsZQDcXEG4LCfynzO/8AaR+xT9fYjXhERAEREBCd81A2bBqnNxjDJW/WbI39hI9VpdzmI9thMQ5xOkiPo7MPg8Kw8ZwxlVBLBJ8yVj43eIDmkXHUXv6Kl9y1e6mnq8Pn7sjHl7QdCXMOSUD0DHeV1oN4aDq2Uml7LT8/ElpPEi3EWLri94AuSAON76AczdfMVTb0LhmSQNBJIAAJJJsAALkk+CqzbPfbHA7s8PDKhw+dI7MYx0aBbN53t5qO7y94UtfN8joS51PcMOTU1L72AFuLL2AHPj4KVbC7nYKcNmrgJqjiI+McfAi49tw8eHQ2uest9nW1hSVxf85PSHn/ADCIXNyeIkCptlMaxqRss2ctNrSTHIxrSf5ttuH1Qp5he4ehYGmollncNXAZY2HpYAut+crORU7neG5qLhpepFaJeflgyVKK1NPhmx9BTD8BTRM65A536Trn4rb2WUWhqV6lR5nJvvbZJhIwiyijUmtAaXE9jcPqf4+mheeN8ga79Jtj8VCcW3D0bw400ssLybtDrSMHS1g63W/vVoItjb7Vu7f2Kj7m8r4MxcIvVHztLgGN4FI6SLOIhq6SP8JE5tz/ABjeX5wFvFTnYzfVFUHs68MppOUgJ7J3R1zdh9SPJWeQqw283Pwzh81COzqT3jHcNjk1JdlFu44/o9Bdb+ltK02l/bvYKMuk19fvyInCUOcSzo5A4AggggEEG4IOoII4hclRm7TeNLRzCir3ZYASwGS4dTvFxlJvoy+hB4acrq8Q8WvfTx5dNfctJtLZlSyq8D5p6NdfuSwmpI5KvN+Ne2PDOzPzpZWNHky8jj+qPerCuqd3gsdimO0tA25jjy57cg+0kx9I2gKxsC2dW+i3+H1vhp88GNV4iWluvwg0uE0kZ+cYxI7oZSZLemYKVLixgAsNANB5DguS+pFIIiIAiIgCorepTOwzHKbEWsPYyFpkIvYvaMkrTYcTHY252KvVR3b/AGVGJUEsGnaEZoifZlbqw35X4E+DisZwU4uMtHyBrdoKZ1dQStpZcpmiPZvadDmFxqOAcNCeq+eMUgxXDQ6CYz08b7gtD3COTSxsWnK7Tjb1Vm7ndp3MD8Oq7x1ETj2bX6G3tx2PMG5tzBPgrExvA4ayB8NQ0PjcLcrtNtHNPJw4rg6N09jV5W1WOYN5z1x0a/mpacfSLiRS24rCY5a6SV4BMEYLOjnuy39G5h6q+QFT2wexuIYZjLmNaXUha4OlIs18R1j8pA4N7vnyVxKjvHVVS5U4yzFxWMdDKksRCIi5omCIiAIiIAiIgCFEXqBQG/HCGQ4g2Rmnbx53C3ttcWE+oDVHcJpcVxJrYITPPCzK0NL3dlGADluScrbC9r+inu2mxlfieN5ZGOZSBrA2W12NiDczrHgXlxd3fG3JWrgmCxUdOyCAZY2C3K5PNzrcXHiSvoNTa8bKypR5TqcK7l3lVU+KT7DVUdR968LYat4LqeEB5zXzOA0a0niSbNCiG5TBpaysqMVqAQXOe2PSwL3/AMYW34ta3KweZ8F5N5+Oy4jVswmiGdxe3tTr88XOUkcGMBzOPTorh2V2ejoKOKmjJc2Jtrni5xJLnHwuSdFf2HZypU5XFRevUee5arxMKssvC6G2REXQEQREQBERAFgrKICoN8uwsoe3E6IHt4S10rWi5IYbslAHEt4O8W68jfebv9t2YnThxysqGaSxgjQ6d9o45DcetxyVgyRgixFwdCDwI6qjNvNgKjCakYhhAcIwSZI23d2dyS4ZANYCLAjXL5WI1G1dmQvqWNJLR/TuJIT4WW2FlRXYbb2DE4QW2jnbo+IuF72vmYL3cw668rG/WVBfLrm3qW83TqrDRdTTWUERFWPQiIgCIiAIiIAiISgMKE7y9vW4fBkgc01smjG/OLAeLy0cDqMt+JPNZ3g7yIsOjLYiyWsOjY73DNdXSBvD6uhK1O7LdpLNP988UBMz3GWOJzfaPB8jTwtplbysCeQXY7E2K6rVeuvVWi7fsQVKmOSNtue3efJYxW1WZ1dOCe/e8THm5uHC/aO9onxt4qz1gBZX0AqBERAEREAREQBERAFxkYHCx1B0PlzXJEBT23e5hweavBz2NQ09p2QOUX43gd7DvonQ8rcD49l98dn9hisZp5e6BJ2bmjgBeVjtWEnW4FugV2EKPbXbBUWKMtUs74FmyNOWRnQOtqLknKQQqN5YUbyHDVXc+qMozcdDnT1TJG5o3Ne3xa4OHvBsu66qKu3W4zhDzJg87p4jqY+613k6InJJpbUWPQLhR77qmB2XEaMs1tdgfE4EDvXZLx5aXFlxN5uxcQeaD4l8H5FmNZPUuBFD8L3sYTOP5QInfkytMZ9/zfipFBjlM8XZPC8eLZWEfArn6thcUnidNr3MlUk9Ge5F5vvlD/Wx/pt/5XRUY/Sxi8lRCwfSljH2lQq2qvSL+DPco2CxdQzFN72EwDSYzu/JiaXfrGzfiohUb5a+qfkw2iJvoCWvmdfxsyzR5G62lvsK9rfgwu18vuYOpFdS262vigYXzPbEwe09waPeVVW0e9yoqZTTYNE+R5u3tQ0ucdbXiZyH0ne4Lswzc9iWJP7bGah7AQSI2uD5G34C1uzjHQAnTgrY2Y2Qo8OiEdLEGaDM+13yEc3v4ny4DkF1+z93aNu1Os+OXyXn7yvKs3oQbd9ubZTPZV4g7t603kymzmRvdrdxN+0kBv3uF+HC6tIBZsi6chCIiAIiIAiIgCLKIDCLKIDCLKIDCLKIDFl56zD4pm5ZmMlZ+S9rXj3OBC9KICA4puQwac3ELoD/AHUjmj9E3HwWif8Ac40F9KioA8PwR+ORW2iAqP8A6cKH+01Huh/cXOL7nLDwe9PUOHh+Cb8QxWyiAg2EbmMHpyD2HbOHOZxk/V0b8FM6ekZG0Nja2Ng0DWgNA8mjRdyIDACLKIDCLKIDCLKIDCLKIDCLK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100285092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048155" cy="3973437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Sistemas distribuidos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Red de máquinas </a:t>
            </a:r>
          </a:p>
          <a:p>
            <a:pPr lvl="1"/>
            <a:r>
              <a:rPr lang="es-CO" dirty="0">
                <a:sym typeface="Wingdings" pitchFamily="2" charset="2"/>
              </a:rPr>
              <a:t>Diferentes sistemas operativos</a:t>
            </a:r>
          </a:p>
          <a:p>
            <a:pPr lvl="1"/>
            <a:r>
              <a:rPr lang="es-CO" dirty="0">
                <a:sym typeface="Wingdings" pitchFamily="2" charset="2"/>
              </a:rPr>
              <a:t>Diferentes y numerosos usuarios</a:t>
            </a:r>
          </a:p>
          <a:p>
            <a:pPr marL="571500" lvl="1" indent="0">
              <a:buNone/>
            </a:pPr>
            <a:endParaRPr lang="es-CO" dirty="0">
              <a:sym typeface="Wingdings" pitchFamily="2" charset="2"/>
            </a:endParaRPr>
          </a:p>
          <a:p>
            <a:pPr marL="571500" lvl="1" indent="0">
              <a:buNone/>
            </a:pPr>
            <a:endParaRPr lang="es-CO" dirty="0">
              <a:sym typeface="Wingdings" pitchFamily="2" charset="2"/>
            </a:endParaRPr>
          </a:p>
          <a:p>
            <a:pPr marL="571500" lvl="1" indent="0">
              <a:buNone/>
            </a:pPr>
            <a:endParaRPr lang="es-CO" dirty="0"/>
          </a:p>
          <a:p>
            <a:endParaRPr lang="es-CO" dirty="0"/>
          </a:p>
        </p:txBody>
      </p:sp>
      <p:pic>
        <p:nvPicPr>
          <p:cNvPr id="2052" name="Picture 4" descr="http://2.bp.blogspot.com/-dMMQF9n74UA/TcIghWAg6VI/AAAAAAAAApk/Co3Svi0WRIc/s400/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3360800"/>
            <a:ext cx="2856815" cy="16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4188514987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4070681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Sistemas distribuidos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Red de máquinas </a:t>
            </a:r>
          </a:p>
          <a:p>
            <a:pPr lvl="1"/>
            <a:r>
              <a:rPr lang="es-CO" dirty="0">
                <a:sym typeface="Wingdings" pitchFamily="2" charset="2"/>
              </a:rPr>
              <a:t>Diferentes sistemas operativos                  </a:t>
            </a:r>
          </a:p>
          <a:p>
            <a:pPr lvl="1"/>
            <a:r>
              <a:rPr lang="es-CO" dirty="0">
                <a:sym typeface="Wingdings" pitchFamily="2" charset="2"/>
              </a:rPr>
              <a:t>Diferentes y numerosos usuarios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3 Cerrar llave"/>
          <p:cNvSpPr/>
          <p:nvPr/>
        </p:nvSpPr>
        <p:spPr>
          <a:xfrm flipH="1">
            <a:off x="4355976" y="1851670"/>
            <a:ext cx="216024" cy="13501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42" name="Picture 2" descr="http://consentry.com/wp-content/uploads/2012/10/network-of-computer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07854"/>
            <a:ext cx="144377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347864" y="2283718"/>
            <a:ext cx="2016224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1000"/>
              </a:spcBef>
              <a:buClr>
                <a:srgbClr val="B7B7B7"/>
              </a:buClr>
              <a:buSzPts val="1800"/>
            </a:pPr>
            <a:r>
              <a:rPr lang="es-CO" sz="1800" dirty="0">
                <a:solidFill>
                  <a:srgbClr val="00B050"/>
                </a:solidFill>
                <a:latin typeface="Montserrat Light"/>
                <a:sym typeface="Wingdings" pitchFamily="2" charset="2"/>
              </a:rPr>
              <a:t>UN</a:t>
            </a:r>
            <a:r>
              <a:rPr lang="es-CO" sz="1800" dirty="0">
                <a:solidFill>
                  <a:srgbClr val="666666"/>
                </a:solidFill>
                <a:latin typeface="Montserrat Light"/>
                <a:sym typeface="Wingdings" pitchFamily="2" charset="2"/>
              </a:rPr>
              <a:t> solo sistema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3621303" y="4155926"/>
            <a:ext cx="1742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ym typeface="Wingdings" pitchFamily="2" charset="2"/>
              </a:rPr>
              <a:t>TRANSPARENCIA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1811060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779912" y="627534"/>
            <a:ext cx="5184575" cy="4320479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CO" sz="2400" dirty="0"/>
              <a:t>Sistemas distribuidos</a:t>
            </a:r>
          </a:p>
          <a:p>
            <a:pPr lvl="1"/>
            <a:endParaRPr lang="es-CO" sz="2000" dirty="0">
              <a:solidFill>
                <a:srgbClr val="00B050"/>
              </a:solidFill>
              <a:sym typeface="Wingdings" pitchFamily="2" charset="2"/>
            </a:endParaRPr>
          </a:p>
          <a:p>
            <a:pPr lvl="1"/>
            <a:r>
              <a:rPr lang="es-CO" sz="2000" dirty="0">
                <a:solidFill>
                  <a:srgbClr val="00B050"/>
                </a:solidFill>
                <a:sym typeface="Wingdings" pitchFamily="2" charset="2"/>
              </a:rPr>
              <a:t>UN</a:t>
            </a:r>
            <a:r>
              <a:rPr lang="es-CO" sz="2000" dirty="0">
                <a:sym typeface="Wingdings" pitchFamily="2" charset="2"/>
              </a:rPr>
              <a:t> solo sistema:</a:t>
            </a:r>
            <a:endParaRPr lang="es-CO" sz="2000" dirty="0"/>
          </a:p>
          <a:p>
            <a:pPr lvl="2"/>
            <a:r>
              <a:rPr lang="es-CO" sz="1800" dirty="0"/>
              <a:t>Interconexión</a:t>
            </a:r>
          </a:p>
          <a:p>
            <a:pPr lvl="2"/>
            <a:r>
              <a:rPr lang="es-CO" sz="1800" dirty="0"/>
              <a:t>Uso de software y hardware</a:t>
            </a:r>
          </a:p>
          <a:p>
            <a:pPr lvl="2"/>
            <a:r>
              <a:rPr lang="es-CO" sz="1800" dirty="0"/>
              <a:t>Compartir recursos</a:t>
            </a:r>
          </a:p>
          <a:p>
            <a:pPr lvl="2"/>
            <a:endParaRPr lang="es-CO" sz="1800" dirty="0">
              <a:sym typeface="Wingdings" pitchFamily="2" charset="2"/>
            </a:endParaRPr>
          </a:p>
          <a:p>
            <a:pPr lvl="2"/>
            <a:r>
              <a:rPr lang="es-CO" sz="1800" dirty="0">
                <a:sym typeface="Wingdings" pitchFamily="2" charset="2"/>
              </a:rPr>
              <a:t>Distribución de: </a:t>
            </a:r>
          </a:p>
          <a:p>
            <a:pPr lvl="3"/>
            <a:r>
              <a:rPr lang="es-CO" sz="1600" dirty="0">
                <a:sym typeface="Wingdings" pitchFamily="2" charset="2"/>
              </a:rPr>
              <a:t>Procesamiento</a:t>
            </a:r>
          </a:p>
          <a:p>
            <a:pPr lvl="3"/>
            <a:r>
              <a:rPr lang="es-CO" sz="1600" dirty="0">
                <a:sym typeface="Wingdings" pitchFamily="2" charset="2"/>
              </a:rPr>
              <a:t>Almacenamiento</a:t>
            </a:r>
          </a:p>
          <a:p>
            <a:pPr lvl="3"/>
            <a:endParaRPr lang="es-CO" sz="1600" dirty="0">
              <a:sym typeface="Wingdings" pitchFamily="2" charset="2"/>
            </a:endParaRPr>
          </a:p>
          <a:p>
            <a:pPr lvl="3">
              <a:buNone/>
            </a:pPr>
            <a:r>
              <a:rPr lang="es-CO" sz="1600" dirty="0">
                <a:sym typeface="Wingdings" pitchFamily="2" charset="2"/>
              </a:rPr>
              <a:t>Llamadas a procedimientos remotos</a:t>
            </a:r>
          </a:p>
          <a:p>
            <a:pPr lvl="3"/>
            <a:endParaRPr lang="es-CO" sz="1600" dirty="0"/>
          </a:p>
          <a:p>
            <a:endParaRPr lang="es-CO" sz="2400" dirty="0"/>
          </a:p>
        </p:txBody>
      </p:sp>
      <p:sp>
        <p:nvSpPr>
          <p:cNvPr id="6" name="5 Flecha abajo"/>
          <p:cNvSpPr/>
          <p:nvPr/>
        </p:nvSpPr>
        <p:spPr>
          <a:xfrm flipH="1">
            <a:off x="5868144" y="3921900"/>
            <a:ext cx="144016" cy="27003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3185259135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5120163" cy="414268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Sistemas de red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Red de máquinas </a:t>
            </a:r>
          </a:p>
          <a:p>
            <a:pPr lvl="1"/>
            <a:r>
              <a:rPr lang="es-CO" dirty="0">
                <a:sym typeface="Wingdings" pitchFamily="2" charset="2"/>
              </a:rPr>
              <a:t>Diferentes sistemas operativos</a:t>
            </a:r>
          </a:p>
          <a:p>
            <a:pPr lvl="1"/>
            <a:r>
              <a:rPr lang="es-CO" dirty="0">
                <a:sym typeface="Wingdings" pitchFamily="2" charset="2"/>
              </a:rPr>
              <a:t>Diferentes y numerosos usuarios</a:t>
            </a: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endParaRPr lang="es-CO" dirty="0"/>
          </a:p>
          <a:p>
            <a:endParaRPr lang="es-CO" dirty="0"/>
          </a:p>
        </p:txBody>
      </p:sp>
      <p:pic>
        <p:nvPicPr>
          <p:cNvPr id="2052" name="Picture 4" descr="http://2.bp.blogspot.com/-dMMQF9n74UA/TcIghWAg6VI/AAAAAAAAApk/Co3Svi0WRIc/s400/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512378"/>
            <a:ext cx="2251348" cy="12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3717947359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5" y="411510"/>
            <a:ext cx="5120164" cy="4608511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Sistemas de red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Red de máquinas </a:t>
            </a:r>
          </a:p>
          <a:p>
            <a:pPr lvl="1"/>
            <a:r>
              <a:rPr lang="es-CO" dirty="0">
                <a:sym typeface="Wingdings" pitchFamily="2" charset="2"/>
              </a:rPr>
              <a:t>Diferentes sistemas operativos</a:t>
            </a:r>
          </a:p>
          <a:p>
            <a:pPr lvl="1"/>
            <a:r>
              <a:rPr lang="es-CO" dirty="0">
                <a:sym typeface="Wingdings" pitchFamily="2" charset="2"/>
              </a:rPr>
              <a:t>Diferentes y numerosos usuarios</a:t>
            </a: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endParaRPr lang="es-CO" dirty="0">
              <a:sym typeface="Wingdings" pitchFamily="2" charset="2"/>
            </a:endParaRPr>
          </a:p>
          <a:p>
            <a:pPr lvl="1"/>
            <a:r>
              <a:rPr lang="es-CO" dirty="0"/>
              <a:t>La conexión y el acceso a ordenadores remotos</a:t>
            </a:r>
          </a:p>
          <a:p>
            <a:endParaRPr lang="es-CO" dirty="0"/>
          </a:p>
        </p:txBody>
      </p:sp>
      <p:sp>
        <p:nvSpPr>
          <p:cNvPr id="6" name="5 Flecha abajo"/>
          <p:cNvSpPr/>
          <p:nvPr/>
        </p:nvSpPr>
        <p:spPr>
          <a:xfrm>
            <a:off x="6156176" y="3003798"/>
            <a:ext cx="432048" cy="59406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2130088111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3844324" y="805324"/>
            <a:ext cx="4904139" cy="3962663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Sistemas de red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CO" dirty="0"/>
          </a:p>
          <a:p>
            <a:pPr lvl="1"/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067694"/>
            <a:ext cx="3865989" cy="241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3 Título"/>
          <p:cNvSpPr>
            <a:spLocks noGrp="1"/>
          </p:cNvSpPr>
          <p:nvPr>
            <p:ph type="title"/>
          </p:nvPr>
        </p:nvSpPr>
        <p:spPr>
          <a:xfrm>
            <a:off x="467544" y="911700"/>
            <a:ext cx="2520280" cy="3327600"/>
          </a:xfrm>
        </p:spPr>
        <p:txBody>
          <a:bodyPr/>
          <a:lstStyle/>
          <a:p>
            <a:r>
              <a:rPr lang="es-CO" sz="2400" dirty="0"/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386123137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¿Qué es?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O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O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O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O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7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139952" y="627534"/>
            <a:ext cx="3010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FFFF"/>
                </a:solidFill>
                <a:hlinkClick r:id="rId3"/>
              </a:rPr>
              <a:t>https://www.menti.com/w9gkrxtb5w</a:t>
            </a:r>
            <a:r>
              <a:rPr lang="es-CO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7B9DC15-E16E-4CD1-84AF-EF934C4CE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105502"/>
            <a:ext cx="5596432" cy="35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7000" t="9000" b="6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dirty="0"/>
              <a:t>Ejercicio</a:t>
            </a:r>
            <a:endParaRPr sz="2200" dirty="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1000"/>
              </a:spcAft>
            </a:pPr>
            <a:r>
              <a:rPr lang="en" dirty="0"/>
              <a:t>Seleccionar un tipo de procesamiento</a:t>
            </a:r>
          </a:p>
          <a:p>
            <a:pPr marL="342900" indent="-342900">
              <a:spcAft>
                <a:spcPts val="1000"/>
              </a:spcAft>
            </a:pPr>
            <a:r>
              <a:rPr lang="es-CO" dirty="0"/>
              <a:t>Escribir un slogan para “promocionar” el procesamiento seleccionado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" name="4 CuadroTexto"/>
          <p:cNvSpPr txBox="1"/>
          <p:nvPr/>
        </p:nvSpPr>
        <p:spPr>
          <a:xfrm>
            <a:off x="-50745" y="4948594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imagen: Freepik.com</a:t>
            </a:r>
          </a:p>
        </p:txBody>
      </p:sp>
    </p:spTree>
    <p:extLst>
      <p:ext uri="{BB962C8B-B14F-4D97-AF65-F5344CB8AC3E}">
        <p14:creationId xmlns:p14="http://schemas.microsoft.com/office/powerpoint/2010/main" val="4207220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709879" y="3630223"/>
            <a:ext cx="658458" cy="64853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75197" y="3933099"/>
            <a:ext cx="627159" cy="38349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390" name="Google Shape;390;p3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397" name="Google Shape;397;p3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402" name="Google Shape;402;p3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406" name="Google Shape;406;p3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412" name="Google Shape;412;p3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416" name="Google Shape;416;p3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421" name="Google Shape;421;p3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427" name="Google Shape;427;p3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434" name="Google Shape;434;p3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3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437" name="Google Shape;437;p3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441" name="Google Shape;441;p3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448" name="Google Shape;448;p3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3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454" name="Google Shape;454;p3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458" name="Google Shape;458;p3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59" name="Google Shape;459;p3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3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3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9" name="Google Shape;469;p3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3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476" name="Google Shape;476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481" name="Google Shape;481;p3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487" name="Google Shape;487;p3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494" name="Google Shape;494;p3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499" name="Google Shape;499;p3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3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04" name="Google Shape;504;p3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3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0" name="Google Shape;510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0" name="Google Shape;520;p3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21" name="Google Shape;521;p3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4" name="Google Shape;524;p3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25" name="Google Shape;525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5" name="Google Shape;535;p3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36" name="Google Shape;536;p3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0" name="Google Shape;540;p3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41" name="Google Shape;541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1" name="Google Shape;551;p3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52" name="Google Shape;552;p3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3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60" name="Google Shape;560;p3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65" name="Google Shape;565;p3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70" name="Google Shape;570;p3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3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76" name="Google Shape;576;p3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" name="Google Shape;582;p3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83" name="Google Shape;583;p3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87" name="Google Shape;587;p3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93" name="Google Shape;593;p3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600" name="Google Shape;600;p3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604" name="Google Shape;604;p3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609" name="Google Shape;609;p3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3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616" name="Google Shape;616;p3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3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624" name="Google Shape;624;p3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629" name="Google Shape;629;p3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633" name="Google Shape;633;p3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637" name="Google Shape;637;p3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641;p3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642" name="Google Shape;642;p3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647" name="Google Shape;647;p3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653" name="Google Shape;653;p3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3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660" name="Google Shape;660;p3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668" name="Google Shape;668;p3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681" name="Google Shape;681;p3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3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686" name="Google Shape;686;p3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3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690" name="Google Shape;690;p3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3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697" name="Google Shape;697;p3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3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706" name="Google Shape;706;p3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3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719" name="Google Shape;719;p3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1" name="Google Shape;731;p3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732" name="Google Shape;732;p3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3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745" name="Google Shape;745;p3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3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752" name="Google Shape;75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3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768" name="Google Shape;768;p3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3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774" name="Google Shape;774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775" name="Google Shape;775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779" name="Google Shape;779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783" name="Google Shape;783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787" name="Google Shape;787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3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791" name="Google Shape;791;p3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800" name="Google Shape;800;p3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3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825" name="Google Shape;825;p3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26" name="Google Shape;826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3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29" name="Google Shape;829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3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32" name="Google Shape;832;p3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4" name="Google Shape;834;p39"/>
          <p:cNvSpPr txBox="1">
            <a:spLocks noGrp="1"/>
          </p:cNvSpPr>
          <p:nvPr>
            <p:ph type="title" idx="4294967295"/>
          </p:nvPr>
        </p:nvSpPr>
        <p:spPr>
          <a:xfrm>
            <a:off x="855300" y="172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35" name="Google Shape;835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0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40"/>
          <p:cNvSpPr txBox="1"/>
          <p:nvPr/>
        </p:nvSpPr>
        <p:spPr>
          <a:xfrm>
            <a:off x="1106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842" name="Google Shape;84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843" name="Google Shape;843;p40"/>
          <p:cNvSpPr txBox="1">
            <a:spLocks noGrp="1"/>
          </p:cNvSpPr>
          <p:nvPr>
            <p:ph type="body" idx="4294967295"/>
          </p:nvPr>
        </p:nvSpPr>
        <p:spPr>
          <a:xfrm>
            <a:off x="2733925" y="856425"/>
            <a:ext cx="4776300" cy="11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Now you can use any emoji as an icon!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1"/>
          <p:cNvSpPr txBox="1"/>
          <p:nvPr/>
        </p:nvSpPr>
        <p:spPr>
          <a:xfrm>
            <a:off x="942892" y="483518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p41"/>
          <p:cNvSpPr txBox="1"/>
          <p:nvPr/>
        </p:nvSpPr>
        <p:spPr>
          <a:xfrm>
            <a:off x="611560" y="1254068"/>
            <a:ext cx="7704856" cy="124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CO" sz="1200" dirty="0"/>
              <a:t>[1] “SISTEMAS OPERATIVOS MODERNOS (3a ED.) - ANDREW S. </a:t>
            </a:r>
            <a:r>
              <a:rPr lang="es-CO" sz="1200" dirty="0" err="1"/>
              <a:t>TANENBAUM</a:t>
            </a:r>
            <a:r>
              <a:rPr lang="es-CO" sz="1200" dirty="0"/>
              <a:t>, comprar el libro en tu librería online Casa del Libro.” [Online]. </a:t>
            </a:r>
            <a:r>
              <a:rPr lang="es-CO" sz="1200" dirty="0" err="1"/>
              <a:t>Available</a:t>
            </a:r>
            <a:r>
              <a:rPr lang="es-CO" sz="1200" dirty="0"/>
              <a:t>: http://www.casadellibro.com/libro-sistemas-operativos-modernos-3-ed/6074420467/1263598. [</a:t>
            </a:r>
            <a:r>
              <a:rPr lang="es-CO" sz="1200" dirty="0" err="1"/>
              <a:t>Accessed</a:t>
            </a:r>
            <a:r>
              <a:rPr lang="es-CO" sz="1200" dirty="0"/>
              <a:t>: 24-May-2013].</a:t>
            </a:r>
          </a:p>
          <a:p>
            <a:endParaRPr lang="es-CO" sz="1200" dirty="0"/>
          </a:p>
          <a:p>
            <a:r>
              <a:rPr lang="es-CO" sz="1200" dirty="0"/>
              <a:t>[2] M. del P. A. Ramos, SISTEMAS OPERATIVOS </a:t>
            </a:r>
            <a:r>
              <a:rPr lang="es-CO" sz="1200" dirty="0" err="1"/>
              <a:t>MONOPUESTO</a:t>
            </a:r>
            <a:r>
              <a:rPr lang="es-CO" sz="1200" dirty="0"/>
              <a:t>. Editorial Paraninfo, 2010.</a:t>
            </a:r>
          </a:p>
          <a:p>
            <a:endParaRPr lang="es-CO" sz="1200" dirty="0"/>
          </a:p>
          <a:p>
            <a:r>
              <a:rPr lang="es-CO" sz="1200" dirty="0"/>
              <a:t>http://chsos20092.wikispaces.com/Sistemas+operativos+microkernel</a:t>
            </a:r>
          </a:p>
        </p:txBody>
      </p:sp>
      <p:sp>
        <p:nvSpPr>
          <p:cNvPr id="863" name="Google Shape;863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¿Qué es?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8</a:t>
            </a:fld>
            <a:endParaRPr>
              <a:solidFill>
                <a:srgbClr val="B7B7B7"/>
              </a:solidFill>
            </a:endParaRPr>
          </a:p>
        </p:txBody>
      </p:sp>
      <p:graphicFrame>
        <p:nvGraphicFramePr>
          <p:cNvPr id="6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394660"/>
              </p:ext>
            </p:extLst>
          </p:nvPr>
        </p:nvGraphicFramePr>
        <p:xfrm>
          <a:off x="3059832" y="1779662"/>
          <a:ext cx="5962054" cy="288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7494"/>
            <a:ext cx="1379513" cy="13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Flecha abajo"/>
          <p:cNvSpPr/>
          <p:nvPr/>
        </p:nvSpPr>
        <p:spPr>
          <a:xfrm>
            <a:off x="6948264" y="2643758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Flecha abajo"/>
          <p:cNvSpPr/>
          <p:nvPr/>
        </p:nvSpPr>
        <p:spPr>
          <a:xfrm>
            <a:off x="6948264" y="3651870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Flecha abajo"/>
          <p:cNvSpPr/>
          <p:nvPr/>
        </p:nvSpPr>
        <p:spPr>
          <a:xfrm flipH="1" flipV="1">
            <a:off x="5292080" y="2649830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Flecha abajo"/>
          <p:cNvSpPr/>
          <p:nvPr/>
        </p:nvSpPr>
        <p:spPr>
          <a:xfrm flipH="1" flipV="1">
            <a:off x="5292080" y="3665170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Flecha abajo"/>
          <p:cNvSpPr/>
          <p:nvPr/>
        </p:nvSpPr>
        <p:spPr>
          <a:xfrm flipH="1" flipV="1">
            <a:off x="5837820" y="1647007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Flecha abajo"/>
          <p:cNvSpPr/>
          <p:nvPr/>
        </p:nvSpPr>
        <p:spPr>
          <a:xfrm>
            <a:off x="6084168" y="1647007"/>
            <a:ext cx="144016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544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s-CO" b="1" dirty="0"/>
              <a:t>Ejemplos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B7B7B7"/>
                </a:solidFill>
              </a:rPr>
              <a:pPr/>
              <a:t>9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38" y="158114"/>
            <a:ext cx="2326780" cy="20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14742"/>
            <a:ext cx="1610821" cy="163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1" y="2291709"/>
            <a:ext cx="2664922" cy="185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16" y="444294"/>
            <a:ext cx="1296144" cy="15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905243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1091</Words>
  <Application>Microsoft Office PowerPoint</Application>
  <PresentationFormat>Presentación en pantalla (16:9)</PresentationFormat>
  <Paragraphs>576</Paragraphs>
  <Slides>74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74</vt:i4>
      </vt:variant>
    </vt:vector>
  </HeadingPairs>
  <TitlesOfParts>
    <vt:vector size="85" baseType="lpstr">
      <vt:lpstr>Montserrat</vt:lpstr>
      <vt:lpstr>Montserrat Light</vt:lpstr>
      <vt:lpstr>Calibri</vt:lpstr>
      <vt:lpstr>Arial</vt:lpstr>
      <vt:lpstr>Montserrat ExtraBold</vt:lpstr>
      <vt:lpstr>Juliet template</vt:lpstr>
      <vt:lpstr>1_Juliet template</vt:lpstr>
      <vt:lpstr>2_Juliet template</vt:lpstr>
      <vt:lpstr>3_Juliet template</vt:lpstr>
      <vt:lpstr>4_Juliet template</vt:lpstr>
      <vt:lpstr>5_Juliet template</vt:lpstr>
      <vt:lpstr>Sistemas operativos</vt:lpstr>
      <vt:lpstr>Hola!</vt:lpstr>
      <vt:lpstr>Curso</vt:lpstr>
      <vt:lpstr>Curso</vt:lpstr>
      <vt:lpstr>SISTEMAS OPERATIVOS</vt:lpstr>
      <vt:lpstr>Sistemas Operativos</vt:lpstr>
      <vt:lpstr>¿Qué es?</vt:lpstr>
      <vt:lpstr>¿Qué es?</vt:lpstr>
      <vt:lpstr>Ejemplos</vt:lpstr>
      <vt:lpstr>Ejemplos</vt:lpstr>
      <vt:lpstr>Ejemplos</vt:lpstr>
      <vt:lpstr>¿Para qué?</vt:lpstr>
      <vt:lpstr>¿Para qué?</vt:lpstr>
      <vt:lpstr>Interacción</vt:lpstr>
      <vt:lpstr>Interacción</vt:lpstr>
      <vt:lpstr>Interacción</vt:lpstr>
      <vt:lpstr>Interacción</vt:lpstr>
      <vt:lpstr>Interacción</vt:lpstr>
      <vt:lpstr>Interacción</vt:lpstr>
      <vt:lpstr>Interacción</vt:lpstr>
      <vt:lpstr>Interacción</vt:lpstr>
      <vt:lpstr>Interacción</vt:lpstr>
      <vt:lpstr>Interacción</vt:lpstr>
      <vt:lpstr>Interacción</vt:lpstr>
      <vt:lpstr>Evolución</vt:lpstr>
      <vt:lpstr>Evolución</vt:lpstr>
      <vt:lpstr>Evolución</vt:lpstr>
      <vt:lpstr>Evolución</vt:lpstr>
      <vt:lpstr>Evolución</vt:lpstr>
      <vt:lpstr>Evolución</vt:lpstr>
      <vt:lpstr>Evolución</vt:lpstr>
      <vt:lpstr>Evolución</vt:lpstr>
      <vt:lpstr>Evolución</vt:lpstr>
      <vt:lpstr>Evolución </vt:lpstr>
      <vt:lpstr>Evolución</vt:lpstr>
      <vt:lpstr>Evolución</vt:lpstr>
      <vt:lpstr>Evolución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Procesamiento</vt:lpstr>
      <vt:lpstr>Ejercicio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 de software</dc:title>
  <cp:lastModifiedBy>DELL</cp:lastModifiedBy>
  <cp:revision>30</cp:revision>
  <dcterms:modified xsi:type="dcterms:W3CDTF">2021-08-03T16:16:04Z</dcterms:modified>
</cp:coreProperties>
</file>